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58" r:id="rId4"/>
    <p:sldId id="263" r:id="rId5"/>
    <p:sldId id="259" r:id="rId6"/>
    <p:sldId id="262" r:id="rId7"/>
    <p:sldId id="267" r:id="rId8"/>
    <p:sldId id="265" r:id="rId9"/>
    <p:sldId id="266" r:id="rId10"/>
    <p:sldId id="260" r:id="rId11"/>
    <p:sldId id="268" r:id="rId12"/>
    <p:sldId id="26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F6624D-8897-4EE8-AD3C-FE9D7778F6D2}" v="10" dt="2021-02-12T01:52:05.5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03" d="100"/>
          <a:sy n="103" d="100"/>
        </p:scale>
        <p:origin x="138"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chael" userId="0df92e9667c24698" providerId="LiveId" clId="{BCF6624D-8897-4EE8-AD3C-FE9D7778F6D2}"/>
    <pc:docChg chg="undo custSel addSld delSld modSld sldOrd">
      <pc:chgData name="Michael" userId="0df92e9667c24698" providerId="LiveId" clId="{BCF6624D-8897-4EE8-AD3C-FE9D7778F6D2}" dt="2021-02-12T01:54:03.331" v="1338" actId="27636"/>
      <pc:docMkLst>
        <pc:docMk/>
      </pc:docMkLst>
      <pc:sldChg chg="addSp delSp modSp mod setBg setClrOvrMap">
        <pc:chgData name="Michael" userId="0df92e9667c24698" providerId="LiveId" clId="{BCF6624D-8897-4EE8-AD3C-FE9D7778F6D2}" dt="2021-02-12T01:40:29.062" v="1136" actId="403"/>
        <pc:sldMkLst>
          <pc:docMk/>
          <pc:sldMk cId="2114640038" sldId="257"/>
        </pc:sldMkLst>
        <pc:spChg chg="mod">
          <ac:chgData name="Michael" userId="0df92e9667c24698" providerId="LiveId" clId="{BCF6624D-8897-4EE8-AD3C-FE9D7778F6D2}" dt="2021-02-12T01:40:22.540" v="1131" actId="26606"/>
          <ac:spMkLst>
            <pc:docMk/>
            <pc:sldMk cId="2114640038" sldId="257"/>
            <ac:spMk id="2" creationId="{7C079471-9259-4468-A38F-349E78CBC85F}"/>
          </ac:spMkLst>
        </pc:spChg>
        <pc:spChg chg="del">
          <ac:chgData name="Michael" userId="0df92e9667c24698" providerId="LiveId" clId="{BCF6624D-8897-4EE8-AD3C-FE9D7778F6D2}" dt="2021-02-11T07:21:42.715" v="126" actId="26606"/>
          <ac:spMkLst>
            <pc:docMk/>
            <pc:sldMk cId="2114640038" sldId="257"/>
            <ac:spMk id="3" creationId="{8ED5D513-BC70-4E4E-8979-11B9CDBC4CE3}"/>
          </ac:spMkLst>
        </pc:spChg>
        <pc:spChg chg="add mod">
          <ac:chgData name="Michael" userId="0df92e9667c24698" providerId="LiveId" clId="{BCF6624D-8897-4EE8-AD3C-FE9D7778F6D2}" dt="2021-02-12T01:40:29.062" v="1136" actId="403"/>
          <ac:spMkLst>
            <pc:docMk/>
            <pc:sldMk cId="2114640038" sldId="257"/>
            <ac:spMk id="3" creationId="{CE808C0D-1ACD-4AC5-AF0F-24CFE71A9AAB}"/>
          </ac:spMkLst>
        </pc:spChg>
        <pc:spChg chg="add del">
          <ac:chgData name="Michael" userId="0df92e9667c24698" providerId="LiveId" clId="{BCF6624D-8897-4EE8-AD3C-FE9D7778F6D2}" dt="2021-02-11T07:21:54.453" v="128" actId="26606"/>
          <ac:spMkLst>
            <pc:docMk/>
            <pc:sldMk cId="2114640038" sldId="257"/>
            <ac:spMk id="9" creationId="{DA381740-063A-41A4-836D-85D14980EEF0}"/>
          </ac:spMkLst>
        </pc:spChg>
        <pc:spChg chg="add del">
          <ac:chgData name="Michael" userId="0df92e9667c24698" providerId="LiveId" clId="{BCF6624D-8897-4EE8-AD3C-FE9D7778F6D2}" dt="2021-02-11T07:21:54.453" v="128" actId="26606"/>
          <ac:spMkLst>
            <pc:docMk/>
            <pc:sldMk cId="2114640038" sldId="257"/>
            <ac:spMk id="11" creationId="{D2306AB6-9D65-4F8E-9FD7-C3F3A3DE395D}"/>
          </ac:spMkLst>
        </pc:spChg>
        <pc:spChg chg="add del">
          <ac:chgData name="Michael" userId="0df92e9667c24698" providerId="LiveId" clId="{BCF6624D-8897-4EE8-AD3C-FE9D7778F6D2}" dt="2021-02-11T07:21:54.453" v="128" actId="26606"/>
          <ac:spMkLst>
            <pc:docMk/>
            <pc:sldMk cId="2114640038" sldId="257"/>
            <ac:spMk id="13" creationId="{284C940E-7A1D-418E-A9E8-C9852CA8EE57}"/>
          </ac:spMkLst>
        </pc:spChg>
        <pc:spChg chg="add del">
          <ac:chgData name="Michael" userId="0df92e9667c24698" providerId="LiveId" clId="{BCF6624D-8897-4EE8-AD3C-FE9D7778F6D2}" dt="2021-02-11T07:21:54.453" v="128" actId="26606"/>
          <ac:spMkLst>
            <pc:docMk/>
            <pc:sldMk cId="2114640038" sldId="257"/>
            <ac:spMk id="15" creationId="{72E0F698-EDF5-464C-B466-8D34B8AF17C7}"/>
          </ac:spMkLst>
        </pc:spChg>
        <pc:spChg chg="add del">
          <ac:chgData name="Michael" userId="0df92e9667c24698" providerId="LiveId" clId="{BCF6624D-8897-4EE8-AD3C-FE9D7778F6D2}" dt="2021-02-12T01:40:22.540" v="1131" actId="26606"/>
          <ac:spMkLst>
            <pc:docMk/>
            <pc:sldMk cId="2114640038" sldId="257"/>
            <ac:spMk id="20" creationId="{DA381740-063A-41A4-836D-85D14980EEF0}"/>
          </ac:spMkLst>
        </pc:spChg>
        <pc:spChg chg="add del">
          <ac:chgData name="Michael" userId="0df92e9667c24698" providerId="LiveId" clId="{BCF6624D-8897-4EE8-AD3C-FE9D7778F6D2}" dt="2021-02-12T01:40:22.540" v="1131" actId="26606"/>
          <ac:spMkLst>
            <pc:docMk/>
            <pc:sldMk cId="2114640038" sldId="257"/>
            <ac:spMk id="22" creationId="{168AB93A-48BC-4C25-A3AD-C17B5A682A94}"/>
          </ac:spMkLst>
        </pc:spChg>
        <pc:spChg chg="add del">
          <ac:chgData name="Michael" userId="0df92e9667c24698" providerId="LiveId" clId="{BCF6624D-8897-4EE8-AD3C-FE9D7778F6D2}" dt="2021-02-12T01:40:22.540" v="1131" actId="26606"/>
          <ac:spMkLst>
            <pc:docMk/>
            <pc:sldMk cId="2114640038" sldId="257"/>
            <ac:spMk id="24" creationId="{3FCFB1DE-0B7E-48CC-BA90-B2AB0889F9D6}"/>
          </ac:spMkLst>
        </pc:spChg>
        <pc:spChg chg="add">
          <ac:chgData name="Michael" userId="0df92e9667c24698" providerId="LiveId" clId="{BCF6624D-8897-4EE8-AD3C-FE9D7778F6D2}" dt="2021-02-12T01:40:22.540" v="1131" actId="26606"/>
          <ac:spMkLst>
            <pc:docMk/>
            <pc:sldMk cId="2114640038" sldId="257"/>
            <ac:spMk id="29" creationId="{B72DE4C0-EE12-4CAC-98CF-A89349319A3F}"/>
          </ac:spMkLst>
        </pc:spChg>
        <pc:spChg chg="add">
          <ac:chgData name="Michael" userId="0df92e9667c24698" providerId="LiveId" clId="{BCF6624D-8897-4EE8-AD3C-FE9D7778F6D2}" dt="2021-02-12T01:40:22.540" v="1131" actId="26606"/>
          <ac:spMkLst>
            <pc:docMk/>
            <pc:sldMk cId="2114640038" sldId="257"/>
            <ac:spMk id="31" creationId="{029CF03F-5E6E-4B23-89A5-81548BA4C635}"/>
          </ac:spMkLst>
        </pc:spChg>
        <pc:spChg chg="add">
          <ac:chgData name="Michael" userId="0df92e9667c24698" providerId="LiveId" clId="{BCF6624D-8897-4EE8-AD3C-FE9D7778F6D2}" dt="2021-02-12T01:40:22.540" v="1131" actId="26606"/>
          <ac:spMkLst>
            <pc:docMk/>
            <pc:sldMk cId="2114640038" sldId="257"/>
            <ac:spMk id="33" creationId="{3FCFB1DE-0B7E-48CC-BA90-B2AB0889F9D6}"/>
          </ac:spMkLst>
        </pc:spChg>
        <pc:picChg chg="add mod ord">
          <ac:chgData name="Michael" userId="0df92e9667c24698" providerId="LiveId" clId="{BCF6624D-8897-4EE8-AD3C-FE9D7778F6D2}" dt="2021-02-12T01:40:22.540" v="1131" actId="26606"/>
          <ac:picMkLst>
            <pc:docMk/>
            <pc:sldMk cId="2114640038" sldId="257"/>
            <ac:picMk id="5" creationId="{BA893595-DFD6-44FF-93FB-3185B787EDC4}"/>
          </ac:picMkLst>
        </pc:picChg>
      </pc:sldChg>
      <pc:sldChg chg="addSp modSp new mod setBg">
        <pc:chgData name="Michael" userId="0df92e9667c24698" providerId="LiveId" clId="{BCF6624D-8897-4EE8-AD3C-FE9D7778F6D2}" dt="2021-02-11T07:20:16.445" v="124" actId="26606"/>
        <pc:sldMkLst>
          <pc:docMk/>
          <pc:sldMk cId="2674961052" sldId="259"/>
        </pc:sldMkLst>
        <pc:spChg chg="mod">
          <ac:chgData name="Michael" userId="0df92e9667c24698" providerId="LiveId" clId="{BCF6624D-8897-4EE8-AD3C-FE9D7778F6D2}" dt="2021-02-11T07:20:16.445" v="124" actId="26606"/>
          <ac:spMkLst>
            <pc:docMk/>
            <pc:sldMk cId="2674961052" sldId="259"/>
            <ac:spMk id="2" creationId="{493E4F06-8A4F-4241-8E34-E41DF7795EF5}"/>
          </ac:spMkLst>
        </pc:spChg>
        <pc:spChg chg="mod">
          <ac:chgData name="Michael" userId="0df92e9667c24698" providerId="LiveId" clId="{BCF6624D-8897-4EE8-AD3C-FE9D7778F6D2}" dt="2021-02-11T07:20:16.445" v="124" actId="26606"/>
          <ac:spMkLst>
            <pc:docMk/>
            <pc:sldMk cId="2674961052" sldId="259"/>
            <ac:spMk id="3" creationId="{D4447A6D-6A7E-49F9-9FD9-7C16E6D15218}"/>
          </ac:spMkLst>
        </pc:spChg>
        <pc:spChg chg="add">
          <ac:chgData name="Michael" userId="0df92e9667c24698" providerId="LiveId" clId="{BCF6624D-8897-4EE8-AD3C-FE9D7778F6D2}" dt="2021-02-11T07:20:16.445" v="124" actId="26606"/>
          <ac:spMkLst>
            <pc:docMk/>
            <pc:sldMk cId="2674961052" sldId="259"/>
            <ac:spMk id="9" creationId="{2C61293E-6EBE-43EF-A52C-9BEBFD7679D4}"/>
          </ac:spMkLst>
        </pc:spChg>
        <pc:spChg chg="add">
          <ac:chgData name="Michael" userId="0df92e9667c24698" providerId="LiveId" clId="{BCF6624D-8897-4EE8-AD3C-FE9D7778F6D2}" dt="2021-02-11T07:20:16.445" v="124" actId="26606"/>
          <ac:spMkLst>
            <pc:docMk/>
            <pc:sldMk cId="2674961052" sldId="259"/>
            <ac:spMk id="11" creationId="{3FCFB1DE-0B7E-48CC-BA90-B2AB0889F9D6}"/>
          </ac:spMkLst>
        </pc:spChg>
        <pc:picChg chg="add">
          <ac:chgData name="Michael" userId="0df92e9667c24698" providerId="LiveId" clId="{BCF6624D-8897-4EE8-AD3C-FE9D7778F6D2}" dt="2021-02-11T07:20:16.445" v="124" actId="26606"/>
          <ac:picMkLst>
            <pc:docMk/>
            <pc:sldMk cId="2674961052" sldId="259"/>
            <ac:picMk id="5" creationId="{38B9E1BA-3FB8-4604-B68C-432B088ACC79}"/>
          </ac:picMkLst>
        </pc:picChg>
      </pc:sldChg>
      <pc:sldChg chg="addSp delSp modSp new mod ord setBg">
        <pc:chgData name="Michael" userId="0df92e9667c24698" providerId="LiveId" clId="{BCF6624D-8897-4EE8-AD3C-FE9D7778F6D2}" dt="2021-02-12T01:54:03.331" v="1338" actId="27636"/>
        <pc:sldMkLst>
          <pc:docMk/>
          <pc:sldMk cId="1605746849" sldId="260"/>
        </pc:sldMkLst>
        <pc:spChg chg="mod">
          <ac:chgData name="Michael" userId="0df92e9667c24698" providerId="LiveId" clId="{BCF6624D-8897-4EE8-AD3C-FE9D7778F6D2}" dt="2021-02-11T07:20:45.044" v="125" actId="26606"/>
          <ac:spMkLst>
            <pc:docMk/>
            <pc:sldMk cId="1605746849" sldId="260"/>
            <ac:spMk id="2" creationId="{71E54A4C-27C8-425E-8D48-B9444171A947}"/>
          </ac:spMkLst>
        </pc:spChg>
        <pc:spChg chg="mod">
          <ac:chgData name="Michael" userId="0df92e9667c24698" providerId="LiveId" clId="{BCF6624D-8897-4EE8-AD3C-FE9D7778F6D2}" dt="2021-02-12T01:54:03.331" v="1338" actId="27636"/>
          <ac:spMkLst>
            <pc:docMk/>
            <pc:sldMk cId="1605746849" sldId="260"/>
            <ac:spMk id="3" creationId="{EF8B6F65-2A6F-42C3-B8D8-31896C394E47}"/>
          </ac:spMkLst>
        </pc:spChg>
        <pc:spChg chg="add del mod">
          <ac:chgData name="Michael" userId="0df92e9667c24698" providerId="LiveId" clId="{BCF6624D-8897-4EE8-AD3C-FE9D7778F6D2}" dt="2021-02-11T20:36:27.753" v="225" actId="478"/>
          <ac:spMkLst>
            <pc:docMk/>
            <pc:sldMk cId="1605746849" sldId="260"/>
            <ac:spMk id="8" creationId="{21C6EF8E-47B0-407C-A48E-7D2555A93644}"/>
          </ac:spMkLst>
        </pc:spChg>
        <pc:spChg chg="add">
          <ac:chgData name="Michael" userId="0df92e9667c24698" providerId="LiveId" clId="{BCF6624D-8897-4EE8-AD3C-FE9D7778F6D2}" dt="2021-02-11T07:20:45.044" v="125" actId="26606"/>
          <ac:spMkLst>
            <pc:docMk/>
            <pc:sldMk cId="1605746849" sldId="260"/>
            <ac:spMk id="9" creationId="{2C61293E-6EBE-43EF-A52C-9BEBFD7679D4}"/>
          </ac:spMkLst>
        </pc:spChg>
        <pc:spChg chg="add">
          <ac:chgData name="Michael" userId="0df92e9667c24698" providerId="LiveId" clId="{BCF6624D-8897-4EE8-AD3C-FE9D7778F6D2}" dt="2021-02-11T07:20:45.044" v="125" actId="26606"/>
          <ac:spMkLst>
            <pc:docMk/>
            <pc:sldMk cId="1605746849" sldId="260"/>
            <ac:spMk id="11" creationId="{3FCFB1DE-0B7E-48CC-BA90-B2AB0889F9D6}"/>
          </ac:spMkLst>
        </pc:spChg>
        <pc:picChg chg="add">
          <ac:chgData name="Michael" userId="0df92e9667c24698" providerId="LiveId" clId="{BCF6624D-8897-4EE8-AD3C-FE9D7778F6D2}" dt="2021-02-11T07:20:45.044" v="125" actId="26606"/>
          <ac:picMkLst>
            <pc:docMk/>
            <pc:sldMk cId="1605746849" sldId="260"/>
            <ac:picMk id="5" creationId="{2E3BBD6E-E0FA-434A-8C9A-A141AA369CA9}"/>
          </ac:picMkLst>
        </pc:picChg>
      </pc:sldChg>
      <pc:sldChg chg="addSp delSp modSp new mod setBg">
        <pc:chgData name="Michael" userId="0df92e9667c24698" providerId="LiveId" clId="{BCF6624D-8897-4EE8-AD3C-FE9D7778F6D2}" dt="2021-02-11T20:40:45.461" v="897" actId="27614"/>
        <pc:sldMkLst>
          <pc:docMk/>
          <pc:sldMk cId="3302558011" sldId="261"/>
        </pc:sldMkLst>
        <pc:spChg chg="mod">
          <ac:chgData name="Michael" userId="0df92e9667c24698" providerId="LiveId" clId="{BCF6624D-8897-4EE8-AD3C-FE9D7778F6D2}" dt="2021-02-11T20:40:38.162" v="894" actId="26606"/>
          <ac:spMkLst>
            <pc:docMk/>
            <pc:sldMk cId="3302558011" sldId="261"/>
            <ac:spMk id="2" creationId="{540CDC84-4EE6-4E14-90C4-56266BC3456A}"/>
          </ac:spMkLst>
        </pc:spChg>
        <pc:spChg chg="del">
          <ac:chgData name="Michael" userId="0df92e9667c24698" providerId="LiveId" clId="{BCF6624D-8897-4EE8-AD3C-FE9D7778F6D2}" dt="2021-02-11T20:40:38.162" v="894" actId="26606"/>
          <ac:spMkLst>
            <pc:docMk/>
            <pc:sldMk cId="3302558011" sldId="261"/>
            <ac:spMk id="3" creationId="{97307E69-7978-4938-A6C3-EDEE05AD32A7}"/>
          </ac:spMkLst>
        </pc:spChg>
        <pc:spChg chg="add">
          <ac:chgData name="Michael" userId="0df92e9667c24698" providerId="LiveId" clId="{BCF6624D-8897-4EE8-AD3C-FE9D7778F6D2}" dt="2021-02-11T20:40:38.162" v="894" actId="26606"/>
          <ac:spMkLst>
            <pc:docMk/>
            <pc:sldMk cId="3302558011" sldId="261"/>
            <ac:spMk id="9" creationId="{DA381740-063A-41A4-836D-85D14980EEF0}"/>
          </ac:spMkLst>
        </pc:spChg>
        <pc:spChg chg="add">
          <ac:chgData name="Michael" userId="0df92e9667c24698" providerId="LiveId" clId="{BCF6624D-8897-4EE8-AD3C-FE9D7778F6D2}" dt="2021-02-11T20:40:38.162" v="894" actId="26606"/>
          <ac:spMkLst>
            <pc:docMk/>
            <pc:sldMk cId="3302558011" sldId="261"/>
            <ac:spMk id="11" creationId="{D5B012D8-7F27-4758-9AC6-C889B154BD73}"/>
          </ac:spMkLst>
        </pc:spChg>
        <pc:spChg chg="add">
          <ac:chgData name="Michael" userId="0df92e9667c24698" providerId="LiveId" clId="{BCF6624D-8897-4EE8-AD3C-FE9D7778F6D2}" dt="2021-02-11T20:40:38.162" v="894" actId="26606"/>
          <ac:spMkLst>
            <pc:docMk/>
            <pc:sldMk cId="3302558011" sldId="261"/>
            <ac:spMk id="13" creationId="{4063B759-00FC-46D1-9898-8E8625268FAF}"/>
          </ac:spMkLst>
        </pc:spChg>
        <pc:picChg chg="add mod">
          <ac:chgData name="Michael" userId="0df92e9667c24698" providerId="LiveId" clId="{BCF6624D-8897-4EE8-AD3C-FE9D7778F6D2}" dt="2021-02-11T20:40:45.461" v="897" actId="27614"/>
          <ac:picMkLst>
            <pc:docMk/>
            <pc:sldMk cId="3302558011" sldId="261"/>
            <ac:picMk id="5" creationId="{20C39909-6E29-4709-9D04-C9661F89606E}"/>
          </ac:picMkLst>
        </pc:picChg>
      </pc:sldChg>
      <pc:sldChg chg="addSp delSp modSp new mod setBg">
        <pc:chgData name="Michael" userId="0df92e9667c24698" providerId="LiveId" clId="{BCF6624D-8897-4EE8-AD3C-FE9D7778F6D2}" dt="2021-02-11T20:41:33.293" v="906" actId="20577"/>
        <pc:sldMkLst>
          <pc:docMk/>
          <pc:sldMk cId="1859402302" sldId="262"/>
        </pc:sldMkLst>
        <pc:spChg chg="mod ord">
          <ac:chgData name="Michael" userId="0df92e9667c24698" providerId="LiveId" clId="{BCF6624D-8897-4EE8-AD3C-FE9D7778F6D2}" dt="2021-02-11T20:41:33.293" v="906" actId="20577"/>
          <ac:spMkLst>
            <pc:docMk/>
            <pc:sldMk cId="1859402302" sldId="262"/>
            <ac:spMk id="2" creationId="{146D8000-12F0-41F9-BB17-FCA9930209F1}"/>
          </ac:spMkLst>
        </pc:spChg>
        <pc:spChg chg="del">
          <ac:chgData name="Michael" userId="0df92e9667c24698" providerId="LiveId" clId="{BCF6624D-8897-4EE8-AD3C-FE9D7778F6D2}" dt="2021-02-11T07:22:54.364" v="129" actId="931"/>
          <ac:spMkLst>
            <pc:docMk/>
            <pc:sldMk cId="1859402302" sldId="262"/>
            <ac:spMk id="3" creationId="{91685C2C-44D0-4085-9BDE-0A0D4EAF1D35}"/>
          </ac:spMkLst>
        </pc:spChg>
        <pc:spChg chg="add del mod">
          <ac:chgData name="Michael" userId="0df92e9667c24698" providerId="LiveId" clId="{BCF6624D-8897-4EE8-AD3C-FE9D7778F6D2}" dt="2021-02-11T20:41:26.739" v="903" actId="26606"/>
          <ac:spMkLst>
            <pc:docMk/>
            <pc:sldMk cId="1859402302" sldId="262"/>
            <ac:spMk id="4" creationId="{AF10863F-C0A0-44AD-A9CD-C91C1F92DF73}"/>
          </ac:spMkLst>
        </pc:spChg>
        <pc:spChg chg="add del mod">
          <ac:chgData name="Michael" userId="0df92e9667c24698" providerId="LiveId" clId="{BCF6624D-8897-4EE8-AD3C-FE9D7778F6D2}" dt="2021-02-11T20:41:16.123" v="900" actId="478"/>
          <ac:spMkLst>
            <pc:docMk/>
            <pc:sldMk cId="1859402302" sldId="262"/>
            <ac:spMk id="9" creationId="{F30D4082-C655-4F88-A4C2-7C0536FA074E}"/>
          </ac:spMkLst>
        </pc:spChg>
        <pc:spChg chg="add del">
          <ac:chgData name="Michael" userId="0df92e9667c24698" providerId="LiveId" clId="{BCF6624D-8897-4EE8-AD3C-FE9D7778F6D2}" dt="2021-02-11T20:41:26.739" v="903" actId="26606"/>
          <ac:spMkLst>
            <pc:docMk/>
            <pc:sldMk cId="1859402302" sldId="262"/>
            <ac:spMk id="12" creationId="{F13C74B1-5B17-4795-BED0-7140497B445A}"/>
          </ac:spMkLst>
        </pc:spChg>
        <pc:spChg chg="add del">
          <ac:chgData name="Michael" userId="0df92e9667c24698" providerId="LiveId" clId="{BCF6624D-8897-4EE8-AD3C-FE9D7778F6D2}" dt="2021-02-11T20:41:26.739" v="903" actId="26606"/>
          <ac:spMkLst>
            <pc:docMk/>
            <pc:sldMk cId="1859402302" sldId="262"/>
            <ac:spMk id="14" creationId="{3FCFB1DE-0B7E-48CC-BA90-B2AB0889F9D6}"/>
          </ac:spMkLst>
        </pc:spChg>
        <pc:spChg chg="add">
          <ac:chgData name="Michael" userId="0df92e9667c24698" providerId="LiveId" clId="{BCF6624D-8897-4EE8-AD3C-FE9D7778F6D2}" dt="2021-02-11T20:41:26.739" v="903" actId="26606"/>
          <ac:spMkLst>
            <pc:docMk/>
            <pc:sldMk cId="1859402302" sldId="262"/>
            <ac:spMk id="19" creationId="{DA381740-063A-41A4-836D-85D14980EEF0}"/>
          </ac:spMkLst>
        </pc:spChg>
        <pc:spChg chg="add">
          <ac:chgData name="Michael" userId="0df92e9667c24698" providerId="LiveId" clId="{BCF6624D-8897-4EE8-AD3C-FE9D7778F6D2}" dt="2021-02-11T20:41:26.739" v="903" actId="26606"/>
          <ac:spMkLst>
            <pc:docMk/>
            <pc:sldMk cId="1859402302" sldId="262"/>
            <ac:spMk id="21" creationId="{526E0BFB-CDF1-4990-8C11-AC849311E0A8}"/>
          </ac:spMkLst>
        </pc:spChg>
        <pc:spChg chg="add">
          <ac:chgData name="Michael" userId="0df92e9667c24698" providerId="LiveId" clId="{BCF6624D-8897-4EE8-AD3C-FE9D7778F6D2}" dt="2021-02-11T20:41:26.739" v="903" actId="26606"/>
          <ac:spMkLst>
            <pc:docMk/>
            <pc:sldMk cId="1859402302" sldId="262"/>
            <ac:spMk id="23" creationId="{6069A1F8-9BEB-4786-9694-FC48B2D75D21}"/>
          </ac:spMkLst>
        </pc:spChg>
        <pc:picChg chg="add del mod">
          <ac:chgData name="Michael" userId="0df92e9667c24698" providerId="LiveId" clId="{BCF6624D-8897-4EE8-AD3C-FE9D7778F6D2}" dt="2021-02-11T20:41:26.739" v="903" actId="26606"/>
          <ac:picMkLst>
            <pc:docMk/>
            <pc:sldMk cId="1859402302" sldId="262"/>
            <ac:picMk id="5" creationId="{6ED14EC7-9708-4199-8AE8-2B4C8A004ACC}"/>
          </ac:picMkLst>
        </pc:picChg>
      </pc:sldChg>
      <pc:sldChg chg="addSp delSp modSp new mod setBg">
        <pc:chgData name="Michael" userId="0df92e9667c24698" providerId="LiveId" clId="{BCF6624D-8897-4EE8-AD3C-FE9D7778F6D2}" dt="2021-02-12T01:48:17.230" v="1265" actId="2711"/>
        <pc:sldMkLst>
          <pc:docMk/>
          <pc:sldMk cId="1039831826" sldId="263"/>
        </pc:sldMkLst>
        <pc:spChg chg="mod">
          <ac:chgData name="Michael" userId="0df92e9667c24698" providerId="LiveId" clId="{BCF6624D-8897-4EE8-AD3C-FE9D7778F6D2}" dt="2021-02-12T01:47:23.956" v="1240" actId="26606"/>
          <ac:spMkLst>
            <pc:docMk/>
            <pc:sldMk cId="1039831826" sldId="263"/>
            <ac:spMk id="2" creationId="{E3315C49-807C-4923-92E5-94D975E418D0}"/>
          </ac:spMkLst>
        </pc:spChg>
        <pc:spChg chg="mod">
          <ac:chgData name="Michael" userId="0df92e9667c24698" providerId="LiveId" clId="{BCF6624D-8897-4EE8-AD3C-FE9D7778F6D2}" dt="2021-02-12T01:48:17.230" v="1265" actId="2711"/>
          <ac:spMkLst>
            <pc:docMk/>
            <pc:sldMk cId="1039831826" sldId="263"/>
            <ac:spMk id="3" creationId="{9F903986-10EC-45B8-85EF-6C132526FC4B}"/>
          </ac:spMkLst>
        </pc:spChg>
        <pc:spChg chg="add del">
          <ac:chgData name="Michael" userId="0df92e9667c24698" providerId="LiveId" clId="{BCF6624D-8897-4EE8-AD3C-FE9D7778F6D2}" dt="2021-02-12T01:47:23.956" v="1240" actId="26606"/>
          <ac:spMkLst>
            <pc:docMk/>
            <pc:sldMk cId="1039831826" sldId="263"/>
            <ac:spMk id="8" creationId="{3946F6A7-0B48-49A7-8E23-3C1F0993999F}"/>
          </ac:spMkLst>
        </pc:spChg>
        <pc:spChg chg="add del">
          <ac:chgData name="Michael" userId="0df92e9667c24698" providerId="LiveId" clId="{BCF6624D-8897-4EE8-AD3C-FE9D7778F6D2}" dt="2021-02-12T01:47:23.956" v="1240" actId="26606"/>
          <ac:spMkLst>
            <pc:docMk/>
            <pc:sldMk cId="1039831826" sldId="263"/>
            <ac:spMk id="10" creationId="{F53AD421-C5C8-4C52-9DD0-6A594F21A5DB}"/>
          </ac:spMkLst>
        </pc:spChg>
        <pc:spChg chg="add del">
          <ac:chgData name="Michael" userId="0df92e9667c24698" providerId="LiveId" clId="{BCF6624D-8897-4EE8-AD3C-FE9D7778F6D2}" dt="2021-02-12T01:47:23.956" v="1240" actId="26606"/>
          <ac:spMkLst>
            <pc:docMk/>
            <pc:sldMk cId="1039831826" sldId="263"/>
            <ac:spMk id="12" creationId="{6D7E5B0F-5185-440A-8222-321C1D118ABE}"/>
          </ac:spMkLst>
        </pc:spChg>
        <pc:spChg chg="add">
          <ac:chgData name="Michael" userId="0df92e9667c24698" providerId="LiveId" clId="{BCF6624D-8897-4EE8-AD3C-FE9D7778F6D2}" dt="2021-02-12T01:47:23.956" v="1240" actId="26606"/>
          <ac:spMkLst>
            <pc:docMk/>
            <pc:sldMk cId="1039831826" sldId="263"/>
            <ac:spMk id="17" creationId="{743AA782-23D1-4521-8CAD-47662984AA08}"/>
          </ac:spMkLst>
        </pc:spChg>
        <pc:spChg chg="add">
          <ac:chgData name="Michael" userId="0df92e9667c24698" providerId="LiveId" clId="{BCF6624D-8897-4EE8-AD3C-FE9D7778F6D2}" dt="2021-02-12T01:47:23.956" v="1240" actId="26606"/>
          <ac:spMkLst>
            <pc:docMk/>
            <pc:sldMk cId="1039831826" sldId="263"/>
            <ac:spMk id="19" creationId="{3CE8AF5E-D374-4CF1-90CC-35CF73B81C3E}"/>
          </ac:spMkLst>
        </pc:spChg>
        <pc:picChg chg="add mod">
          <ac:chgData name="Michael" userId="0df92e9667c24698" providerId="LiveId" clId="{BCF6624D-8897-4EE8-AD3C-FE9D7778F6D2}" dt="2021-02-12T01:47:23.956" v="1240" actId="26606"/>
          <ac:picMkLst>
            <pc:docMk/>
            <pc:sldMk cId="1039831826" sldId="263"/>
            <ac:picMk id="5" creationId="{FD17F5B1-A0A2-4E46-9C61-9E10FAA2D3EC}"/>
          </ac:picMkLst>
        </pc:picChg>
        <pc:inkChg chg="add">
          <ac:chgData name="Michael" userId="0df92e9667c24698" providerId="LiveId" clId="{BCF6624D-8897-4EE8-AD3C-FE9D7778F6D2}" dt="2021-02-12T01:47:23.956" v="1240" actId="26606"/>
          <ac:inkMkLst>
            <pc:docMk/>
            <pc:sldMk cId="1039831826" sldId="263"/>
            <ac:inkMk id="21" creationId="{070477C5-0410-4E4F-97A1-F84C2465C187}"/>
          </ac:inkMkLst>
        </pc:inkChg>
      </pc:sldChg>
      <pc:sldChg chg="addSp delSp modSp new del mod">
        <pc:chgData name="Michael" userId="0df92e9667c24698" providerId="LiveId" clId="{BCF6624D-8897-4EE8-AD3C-FE9D7778F6D2}" dt="2021-02-11T20:50:15.284" v="935" actId="47"/>
        <pc:sldMkLst>
          <pc:docMk/>
          <pc:sldMk cId="1149975994" sldId="264"/>
        </pc:sldMkLst>
        <pc:spChg chg="mod">
          <ac:chgData name="Michael" userId="0df92e9667c24698" providerId="LiveId" clId="{BCF6624D-8897-4EE8-AD3C-FE9D7778F6D2}" dt="2021-02-11T20:48:49.374" v="914"/>
          <ac:spMkLst>
            <pc:docMk/>
            <pc:sldMk cId="1149975994" sldId="264"/>
            <ac:spMk id="2" creationId="{EE1A01BD-A892-4ADD-A675-84D258916960}"/>
          </ac:spMkLst>
        </pc:spChg>
        <pc:spChg chg="del mod">
          <ac:chgData name="Michael" userId="0df92e9667c24698" providerId="LiveId" clId="{BCF6624D-8897-4EE8-AD3C-FE9D7778F6D2}" dt="2021-02-11T20:49:54.383" v="933" actId="21"/>
          <ac:spMkLst>
            <pc:docMk/>
            <pc:sldMk cId="1149975994" sldId="264"/>
            <ac:spMk id="3" creationId="{D3BA3F34-E941-413C-8BD3-92942D107248}"/>
          </ac:spMkLst>
        </pc:spChg>
        <pc:spChg chg="add mod">
          <ac:chgData name="Michael" userId="0df92e9667c24698" providerId="LiveId" clId="{BCF6624D-8897-4EE8-AD3C-FE9D7778F6D2}" dt="2021-02-11T20:49:54.383" v="933" actId="21"/>
          <ac:spMkLst>
            <pc:docMk/>
            <pc:sldMk cId="1149975994" sldId="264"/>
            <ac:spMk id="5" creationId="{94EE170C-2A8A-4580-A8CF-0DEDCFBFC054}"/>
          </ac:spMkLst>
        </pc:spChg>
      </pc:sldChg>
      <pc:sldChg chg="addSp delSp modSp new mod setBg">
        <pc:chgData name="Michael" userId="0df92e9667c24698" providerId="LiveId" clId="{BCF6624D-8897-4EE8-AD3C-FE9D7778F6D2}" dt="2021-02-12T01:46:04.904" v="1238" actId="403"/>
        <pc:sldMkLst>
          <pc:docMk/>
          <pc:sldMk cId="2505894079" sldId="265"/>
        </pc:sldMkLst>
        <pc:spChg chg="del">
          <ac:chgData name="Michael" userId="0df92e9667c24698" providerId="LiveId" clId="{BCF6624D-8897-4EE8-AD3C-FE9D7778F6D2}" dt="2021-02-11T20:50:17.715" v="936" actId="478"/>
          <ac:spMkLst>
            <pc:docMk/>
            <pc:sldMk cId="2505894079" sldId="265"/>
            <ac:spMk id="2" creationId="{3280C97F-A4E3-40BD-8844-3710B24807E1}"/>
          </ac:spMkLst>
        </pc:spChg>
        <pc:spChg chg="mod ord">
          <ac:chgData name="Michael" userId="0df92e9667c24698" providerId="LiveId" clId="{BCF6624D-8897-4EE8-AD3C-FE9D7778F6D2}" dt="2021-02-12T01:45:38.830" v="1216" actId="207"/>
          <ac:spMkLst>
            <pc:docMk/>
            <pc:sldMk cId="2505894079" sldId="265"/>
            <ac:spMk id="3" creationId="{6E8C59F3-CC50-4F3E-96DF-BC0829DD656F}"/>
          </ac:spMkLst>
        </pc:spChg>
        <pc:spChg chg="add mod">
          <ac:chgData name="Michael" userId="0df92e9667c24698" providerId="LiveId" clId="{BCF6624D-8897-4EE8-AD3C-FE9D7778F6D2}" dt="2021-02-12T01:46:04.904" v="1238" actId="403"/>
          <ac:spMkLst>
            <pc:docMk/>
            <pc:sldMk cId="2505894079" sldId="265"/>
            <ac:spMk id="6" creationId="{16836742-B5C4-4851-BF40-62D4134C5C7C}"/>
          </ac:spMkLst>
        </pc:spChg>
        <pc:spChg chg="add">
          <ac:chgData name="Michael" userId="0df92e9667c24698" providerId="LiveId" clId="{BCF6624D-8897-4EE8-AD3C-FE9D7778F6D2}" dt="2021-02-12T01:44:45.908" v="1199" actId="26606"/>
          <ac:spMkLst>
            <pc:docMk/>
            <pc:sldMk cId="2505894079" sldId="265"/>
            <ac:spMk id="10" creationId="{2C61293E-6EBE-43EF-A52C-9BEBFD7679D4}"/>
          </ac:spMkLst>
        </pc:spChg>
        <pc:spChg chg="add">
          <ac:chgData name="Michael" userId="0df92e9667c24698" providerId="LiveId" clId="{BCF6624D-8897-4EE8-AD3C-FE9D7778F6D2}" dt="2021-02-12T01:44:45.908" v="1199" actId="26606"/>
          <ac:spMkLst>
            <pc:docMk/>
            <pc:sldMk cId="2505894079" sldId="265"/>
            <ac:spMk id="12" creationId="{8D5AAC53-3624-41C3-A6B5-1DA97F2901B1}"/>
          </ac:spMkLst>
        </pc:spChg>
        <pc:spChg chg="add">
          <ac:chgData name="Michael" userId="0df92e9667c24698" providerId="LiveId" clId="{BCF6624D-8897-4EE8-AD3C-FE9D7778F6D2}" dt="2021-02-12T01:44:45.908" v="1199" actId="26606"/>
          <ac:spMkLst>
            <pc:docMk/>
            <pc:sldMk cId="2505894079" sldId="265"/>
            <ac:spMk id="14" creationId="{3FCFB1DE-0B7E-48CC-BA90-B2AB0889F9D6}"/>
          </ac:spMkLst>
        </pc:spChg>
        <pc:picChg chg="add mod">
          <ac:chgData name="Michael" userId="0df92e9667c24698" providerId="LiveId" clId="{BCF6624D-8897-4EE8-AD3C-FE9D7778F6D2}" dt="2021-02-12T01:44:45.908" v="1199" actId="26606"/>
          <ac:picMkLst>
            <pc:docMk/>
            <pc:sldMk cId="2505894079" sldId="265"/>
            <ac:picMk id="5" creationId="{D9CDF34F-9F12-4C1D-9D8A-7C4C84C815BA}"/>
          </ac:picMkLst>
        </pc:picChg>
      </pc:sldChg>
      <pc:sldChg chg="addSp delSp modSp new mod setBg setClrOvrMap">
        <pc:chgData name="Michael" userId="0df92e9667c24698" providerId="LiveId" clId="{BCF6624D-8897-4EE8-AD3C-FE9D7778F6D2}" dt="2021-02-12T01:53:24.941" v="1327" actId="404"/>
        <pc:sldMkLst>
          <pc:docMk/>
          <pc:sldMk cId="765037243" sldId="266"/>
        </pc:sldMkLst>
        <pc:spChg chg="del">
          <ac:chgData name="Michael" userId="0df92e9667c24698" providerId="LiveId" clId="{BCF6624D-8897-4EE8-AD3C-FE9D7778F6D2}" dt="2021-02-11T20:50:23.163" v="937" actId="478"/>
          <ac:spMkLst>
            <pc:docMk/>
            <pc:sldMk cId="765037243" sldId="266"/>
            <ac:spMk id="2" creationId="{230B44A4-4D6A-49F4-9A1A-07732ADFF561}"/>
          </ac:spMkLst>
        </pc:spChg>
        <pc:spChg chg="mod ord">
          <ac:chgData name="Michael" userId="0df92e9667c24698" providerId="LiveId" clId="{BCF6624D-8897-4EE8-AD3C-FE9D7778F6D2}" dt="2021-02-12T01:53:24.941" v="1327" actId="404"/>
          <ac:spMkLst>
            <pc:docMk/>
            <pc:sldMk cId="765037243" sldId="266"/>
            <ac:spMk id="3" creationId="{85AD0496-3F16-42F1-9588-5B7A90E9B0FD}"/>
          </ac:spMkLst>
        </pc:spChg>
        <pc:spChg chg="add mod">
          <ac:chgData name="Michael" userId="0df92e9667c24698" providerId="LiveId" clId="{BCF6624D-8897-4EE8-AD3C-FE9D7778F6D2}" dt="2021-02-12T01:52:50.357" v="1306" actId="313"/>
          <ac:spMkLst>
            <pc:docMk/>
            <pc:sldMk cId="765037243" sldId="266"/>
            <ac:spMk id="6" creationId="{19E13743-DF93-4379-AD18-330904A1290D}"/>
          </ac:spMkLst>
        </pc:spChg>
        <pc:spChg chg="add">
          <ac:chgData name="Michael" userId="0df92e9667c24698" providerId="LiveId" clId="{BCF6624D-8897-4EE8-AD3C-FE9D7778F6D2}" dt="2021-02-12T01:51:28.127" v="1267" actId="26606"/>
          <ac:spMkLst>
            <pc:docMk/>
            <pc:sldMk cId="765037243" sldId="266"/>
            <ac:spMk id="10" creationId="{1A9F7B4E-B03D-4F64-BE33-00D074458D45}"/>
          </ac:spMkLst>
        </pc:spChg>
        <pc:spChg chg="add">
          <ac:chgData name="Michael" userId="0df92e9667c24698" providerId="LiveId" clId="{BCF6624D-8897-4EE8-AD3C-FE9D7778F6D2}" dt="2021-02-12T01:51:28.127" v="1267" actId="26606"/>
          <ac:spMkLst>
            <pc:docMk/>
            <pc:sldMk cId="765037243" sldId="266"/>
            <ac:spMk id="12" creationId="{1CA8A97F-67F0-4D5F-A850-0C30727D1CE3}"/>
          </ac:spMkLst>
        </pc:spChg>
        <pc:picChg chg="add mod">
          <ac:chgData name="Michael" userId="0df92e9667c24698" providerId="LiveId" clId="{BCF6624D-8897-4EE8-AD3C-FE9D7778F6D2}" dt="2021-02-12T01:51:28.127" v="1267" actId="26606"/>
          <ac:picMkLst>
            <pc:docMk/>
            <pc:sldMk cId="765037243" sldId="266"/>
            <ac:picMk id="5" creationId="{7D5A5DE3-84A2-42F8-BFD1-5A5857ECE008}"/>
          </ac:picMkLst>
        </pc:picChg>
      </pc:sldChg>
      <pc:sldChg chg="addSp delSp modSp new mod setBg setClrOvrMap">
        <pc:chgData name="Michael" userId="0df92e9667c24698" providerId="LiveId" clId="{BCF6624D-8897-4EE8-AD3C-FE9D7778F6D2}" dt="2021-02-12T01:44:06.385" v="1197" actId="1076"/>
        <pc:sldMkLst>
          <pc:docMk/>
          <pc:sldMk cId="2165859283" sldId="267"/>
        </pc:sldMkLst>
        <pc:spChg chg="add mod ord">
          <ac:chgData name="Michael" userId="0df92e9667c24698" providerId="LiveId" clId="{BCF6624D-8897-4EE8-AD3C-FE9D7778F6D2}" dt="2021-02-12T01:44:06.385" v="1197" actId="1076"/>
          <ac:spMkLst>
            <pc:docMk/>
            <pc:sldMk cId="2165859283" sldId="267"/>
            <ac:spMk id="2" creationId="{16683F18-F849-4608-A77C-0A75EADF2F7C}"/>
          </ac:spMkLst>
        </pc:spChg>
        <pc:spChg chg="add mod">
          <ac:chgData name="Michael" userId="0df92e9667c24698" providerId="LiveId" clId="{BCF6624D-8897-4EE8-AD3C-FE9D7778F6D2}" dt="2021-02-12T01:43:39.440" v="1193" actId="403"/>
          <ac:spMkLst>
            <pc:docMk/>
            <pc:sldMk cId="2165859283" sldId="267"/>
            <ac:spMk id="5" creationId="{F176F8D6-C9CC-47B4-8298-92D43878A872}"/>
          </ac:spMkLst>
        </pc:spChg>
        <pc:spChg chg="add del">
          <ac:chgData name="Michael" userId="0df92e9667c24698" providerId="LiveId" clId="{BCF6624D-8897-4EE8-AD3C-FE9D7778F6D2}" dt="2021-02-12T01:42:29.873" v="1141" actId="26606"/>
          <ac:spMkLst>
            <pc:docMk/>
            <pc:sldMk cId="2165859283" sldId="267"/>
            <ac:spMk id="9" creationId="{EBDD1931-9E86-4402-9A68-33A2D9EFB198}"/>
          </ac:spMkLst>
        </pc:spChg>
        <pc:spChg chg="add del">
          <ac:chgData name="Michael" userId="0df92e9667c24698" providerId="LiveId" clId="{BCF6624D-8897-4EE8-AD3C-FE9D7778F6D2}" dt="2021-02-12T01:42:29.873" v="1141" actId="26606"/>
          <ac:spMkLst>
            <pc:docMk/>
            <pc:sldMk cId="2165859283" sldId="267"/>
            <ac:spMk id="11" creationId="{B1595A09-E336-4D1B-9B3A-06A2287A54E2}"/>
          </ac:spMkLst>
        </pc:spChg>
        <pc:spChg chg="add del">
          <ac:chgData name="Michael" userId="0df92e9667c24698" providerId="LiveId" clId="{BCF6624D-8897-4EE8-AD3C-FE9D7778F6D2}" dt="2021-02-12T01:42:29.873" v="1141" actId="26606"/>
          <ac:spMkLst>
            <pc:docMk/>
            <pc:sldMk cId="2165859283" sldId="267"/>
            <ac:spMk id="13" creationId="{3540989C-C7B8-473B-BF87-6F2DA6A90006}"/>
          </ac:spMkLst>
        </pc:spChg>
        <pc:spChg chg="add del">
          <ac:chgData name="Michael" userId="0df92e9667c24698" providerId="LiveId" clId="{BCF6624D-8897-4EE8-AD3C-FE9D7778F6D2}" dt="2021-02-12T01:42:31.566" v="1143" actId="26606"/>
          <ac:spMkLst>
            <pc:docMk/>
            <pc:sldMk cId="2165859283" sldId="267"/>
            <ac:spMk id="15" creationId="{EBDD1931-9E86-4402-9A68-33A2D9EFB198}"/>
          </ac:spMkLst>
        </pc:spChg>
        <pc:spChg chg="add del">
          <ac:chgData name="Michael" userId="0df92e9667c24698" providerId="LiveId" clId="{BCF6624D-8897-4EE8-AD3C-FE9D7778F6D2}" dt="2021-02-12T01:42:31.566" v="1143" actId="26606"/>
          <ac:spMkLst>
            <pc:docMk/>
            <pc:sldMk cId="2165859283" sldId="267"/>
            <ac:spMk id="16" creationId="{A9D2268A-D939-4E78-91B6-6C7E46406788}"/>
          </ac:spMkLst>
        </pc:spChg>
        <pc:spChg chg="add del">
          <ac:chgData name="Michael" userId="0df92e9667c24698" providerId="LiveId" clId="{BCF6624D-8897-4EE8-AD3C-FE9D7778F6D2}" dt="2021-02-12T01:42:31.566" v="1143" actId="26606"/>
          <ac:spMkLst>
            <pc:docMk/>
            <pc:sldMk cId="2165859283" sldId="267"/>
            <ac:spMk id="17" creationId="{E0C43A58-225D-452D-8185-0D89D1EED861}"/>
          </ac:spMkLst>
        </pc:spChg>
        <pc:spChg chg="add del">
          <ac:chgData name="Michael" userId="0df92e9667c24698" providerId="LiveId" clId="{BCF6624D-8897-4EE8-AD3C-FE9D7778F6D2}" dt="2021-02-12T01:42:35.992" v="1145" actId="26606"/>
          <ac:spMkLst>
            <pc:docMk/>
            <pc:sldMk cId="2165859283" sldId="267"/>
            <ac:spMk id="19" creationId="{EBDD1931-9E86-4402-9A68-33A2D9EFB198}"/>
          </ac:spMkLst>
        </pc:spChg>
        <pc:spChg chg="add del">
          <ac:chgData name="Michael" userId="0df92e9667c24698" providerId="LiveId" clId="{BCF6624D-8897-4EE8-AD3C-FE9D7778F6D2}" dt="2021-02-12T01:42:35.992" v="1145" actId="26606"/>
          <ac:spMkLst>
            <pc:docMk/>
            <pc:sldMk cId="2165859283" sldId="267"/>
            <ac:spMk id="20" creationId="{45D37F4E-DDB4-456B-97E0-9937730A039F}"/>
          </ac:spMkLst>
        </pc:spChg>
        <pc:spChg chg="add del">
          <ac:chgData name="Michael" userId="0df92e9667c24698" providerId="LiveId" clId="{BCF6624D-8897-4EE8-AD3C-FE9D7778F6D2}" dt="2021-02-12T01:42:35.992" v="1145" actId="26606"/>
          <ac:spMkLst>
            <pc:docMk/>
            <pc:sldMk cId="2165859283" sldId="267"/>
            <ac:spMk id="21" creationId="{3CE8AF5E-D374-4CF1-90CC-35CF73B81C3E}"/>
          </ac:spMkLst>
        </pc:spChg>
        <pc:spChg chg="add del">
          <ac:chgData name="Michael" userId="0df92e9667c24698" providerId="LiveId" clId="{BCF6624D-8897-4EE8-AD3C-FE9D7778F6D2}" dt="2021-02-12T01:42:36.887" v="1147" actId="26606"/>
          <ac:spMkLst>
            <pc:docMk/>
            <pc:sldMk cId="2165859283" sldId="267"/>
            <ac:spMk id="23" creationId="{EBDD1931-9E86-4402-9A68-33A2D9EFB198}"/>
          </ac:spMkLst>
        </pc:spChg>
        <pc:spChg chg="add del">
          <ac:chgData name="Michael" userId="0df92e9667c24698" providerId="LiveId" clId="{BCF6624D-8897-4EE8-AD3C-FE9D7778F6D2}" dt="2021-02-12T01:42:36.887" v="1147" actId="26606"/>
          <ac:spMkLst>
            <pc:docMk/>
            <pc:sldMk cId="2165859283" sldId="267"/>
            <ac:spMk id="24" creationId="{AED1D94F-BC8C-4ABD-9133-E5FE8FD01D22}"/>
          </ac:spMkLst>
        </pc:spChg>
        <pc:spChg chg="add del">
          <ac:chgData name="Michael" userId="0df92e9667c24698" providerId="LiveId" clId="{BCF6624D-8897-4EE8-AD3C-FE9D7778F6D2}" dt="2021-02-12T01:42:36.887" v="1147" actId="26606"/>
          <ac:spMkLst>
            <pc:docMk/>
            <pc:sldMk cId="2165859283" sldId="267"/>
            <ac:spMk id="25" creationId="{65C49067-A40C-4881-A0C6-21B61255100C}"/>
          </ac:spMkLst>
        </pc:spChg>
        <pc:spChg chg="add del">
          <ac:chgData name="Michael" userId="0df92e9667c24698" providerId="LiveId" clId="{BCF6624D-8897-4EE8-AD3C-FE9D7778F6D2}" dt="2021-02-12T01:42:39.718" v="1149" actId="26606"/>
          <ac:spMkLst>
            <pc:docMk/>
            <pc:sldMk cId="2165859283" sldId="267"/>
            <ac:spMk id="27" creationId="{EBDD1931-9E86-4402-9A68-33A2D9EFB198}"/>
          </ac:spMkLst>
        </pc:spChg>
        <pc:spChg chg="add del">
          <ac:chgData name="Michael" userId="0df92e9667c24698" providerId="LiveId" clId="{BCF6624D-8897-4EE8-AD3C-FE9D7778F6D2}" dt="2021-02-12T01:42:39.718" v="1149" actId="26606"/>
          <ac:spMkLst>
            <pc:docMk/>
            <pc:sldMk cId="2165859283" sldId="267"/>
            <ac:spMk id="28" creationId="{A6D37EE4-EA1B-46EE-A54B-5233C63C9695}"/>
          </ac:spMkLst>
        </pc:spChg>
        <pc:spChg chg="add del">
          <ac:chgData name="Michael" userId="0df92e9667c24698" providerId="LiveId" clId="{BCF6624D-8897-4EE8-AD3C-FE9D7778F6D2}" dt="2021-02-12T01:42:39.718" v="1149" actId="26606"/>
          <ac:spMkLst>
            <pc:docMk/>
            <pc:sldMk cId="2165859283" sldId="267"/>
            <ac:spMk id="29" creationId="{3EB27620-B0B1-4232-A055-99D3476060CF}"/>
          </ac:spMkLst>
        </pc:spChg>
        <pc:spChg chg="add del">
          <ac:chgData name="Michael" userId="0df92e9667c24698" providerId="LiveId" clId="{BCF6624D-8897-4EE8-AD3C-FE9D7778F6D2}" dt="2021-02-12T01:42:59.755" v="1151" actId="26606"/>
          <ac:spMkLst>
            <pc:docMk/>
            <pc:sldMk cId="2165859283" sldId="267"/>
            <ac:spMk id="31" creationId="{EBDD1931-9E86-4402-9A68-33A2D9EFB198}"/>
          </ac:spMkLst>
        </pc:spChg>
        <pc:spChg chg="add del">
          <ac:chgData name="Michael" userId="0df92e9667c24698" providerId="LiveId" clId="{BCF6624D-8897-4EE8-AD3C-FE9D7778F6D2}" dt="2021-02-12T01:42:59.755" v="1151" actId="26606"/>
          <ac:spMkLst>
            <pc:docMk/>
            <pc:sldMk cId="2165859283" sldId="267"/>
            <ac:spMk id="32" creationId="{457344D1-E597-42B3-8E85-6D7036E54A5E}"/>
          </ac:spMkLst>
        </pc:spChg>
        <pc:spChg chg="add del">
          <ac:chgData name="Michael" userId="0df92e9667c24698" providerId="LiveId" clId="{BCF6624D-8897-4EE8-AD3C-FE9D7778F6D2}" dt="2021-02-12T01:42:59.755" v="1151" actId="26606"/>
          <ac:spMkLst>
            <pc:docMk/>
            <pc:sldMk cId="2165859283" sldId="267"/>
            <ac:spMk id="33" creationId="{3540989C-C7B8-473B-BF87-6F2DA6A90006}"/>
          </ac:spMkLst>
        </pc:spChg>
        <pc:spChg chg="add del">
          <ac:chgData name="Michael" userId="0df92e9667c24698" providerId="LiveId" clId="{BCF6624D-8897-4EE8-AD3C-FE9D7778F6D2}" dt="2021-02-12T01:43:02.295" v="1153" actId="26606"/>
          <ac:spMkLst>
            <pc:docMk/>
            <pc:sldMk cId="2165859283" sldId="267"/>
            <ac:spMk id="35" creationId="{EBDD1931-9E86-4402-9A68-33A2D9EFB198}"/>
          </ac:spMkLst>
        </pc:spChg>
        <pc:spChg chg="add del">
          <ac:chgData name="Michael" userId="0df92e9667c24698" providerId="LiveId" clId="{BCF6624D-8897-4EE8-AD3C-FE9D7778F6D2}" dt="2021-02-12T01:43:02.295" v="1153" actId="26606"/>
          <ac:spMkLst>
            <pc:docMk/>
            <pc:sldMk cId="2165859283" sldId="267"/>
            <ac:spMk id="36" creationId="{32AEEBC8-9D30-42EF-95F2-386C2653FBF0}"/>
          </ac:spMkLst>
        </pc:spChg>
        <pc:spChg chg="add del">
          <ac:chgData name="Michael" userId="0df92e9667c24698" providerId="LiveId" clId="{BCF6624D-8897-4EE8-AD3C-FE9D7778F6D2}" dt="2021-02-12T01:43:02.295" v="1153" actId="26606"/>
          <ac:spMkLst>
            <pc:docMk/>
            <pc:sldMk cId="2165859283" sldId="267"/>
            <ac:spMk id="38" creationId="{535742DD-1B16-4E9D-B715-0D74B4574A68}"/>
          </ac:spMkLst>
        </pc:spChg>
        <pc:spChg chg="add del">
          <ac:chgData name="Michael" userId="0df92e9667c24698" providerId="LiveId" clId="{BCF6624D-8897-4EE8-AD3C-FE9D7778F6D2}" dt="2021-02-12T01:43:05.779" v="1155" actId="26606"/>
          <ac:spMkLst>
            <pc:docMk/>
            <pc:sldMk cId="2165859283" sldId="267"/>
            <ac:spMk id="40" creationId="{EBDD1931-9E86-4402-9A68-33A2D9EFB198}"/>
          </ac:spMkLst>
        </pc:spChg>
        <pc:spChg chg="add del">
          <ac:chgData name="Michael" userId="0df92e9667c24698" providerId="LiveId" clId="{BCF6624D-8897-4EE8-AD3C-FE9D7778F6D2}" dt="2021-02-12T01:43:05.779" v="1155" actId="26606"/>
          <ac:spMkLst>
            <pc:docMk/>
            <pc:sldMk cId="2165859283" sldId="267"/>
            <ac:spMk id="41" creationId="{2B97F24A-32CE-4C1C-A50D-3016B394DCFB}"/>
          </ac:spMkLst>
        </pc:spChg>
        <pc:spChg chg="add del">
          <ac:chgData name="Michael" userId="0df92e9667c24698" providerId="LiveId" clId="{BCF6624D-8897-4EE8-AD3C-FE9D7778F6D2}" dt="2021-02-12T01:43:05.779" v="1155" actId="26606"/>
          <ac:spMkLst>
            <pc:docMk/>
            <pc:sldMk cId="2165859283" sldId="267"/>
            <ac:spMk id="42" creationId="{3CE8AF5E-D374-4CF1-90CC-35CF73B81C3E}"/>
          </ac:spMkLst>
        </pc:spChg>
        <pc:spChg chg="add del">
          <ac:chgData name="Michael" userId="0df92e9667c24698" providerId="LiveId" clId="{BCF6624D-8897-4EE8-AD3C-FE9D7778F6D2}" dt="2021-02-12T01:43:08.274" v="1157" actId="26606"/>
          <ac:spMkLst>
            <pc:docMk/>
            <pc:sldMk cId="2165859283" sldId="267"/>
            <ac:spMk id="45" creationId="{EBDD1931-9E86-4402-9A68-33A2D9EFB198}"/>
          </ac:spMkLst>
        </pc:spChg>
        <pc:spChg chg="add del">
          <ac:chgData name="Michael" userId="0df92e9667c24698" providerId="LiveId" clId="{BCF6624D-8897-4EE8-AD3C-FE9D7778F6D2}" dt="2021-02-12T01:43:08.274" v="1157" actId="26606"/>
          <ac:spMkLst>
            <pc:docMk/>
            <pc:sldMk cId="2165859283" sldId="267"/>
            <ac:spMk id="46" creationId="{A8908DB7-C3A6-4FCB-9820-CEE02B398C4A}"/>
          </ac:spMkLst>
        </pc:spChg>
        <pc:spChg chg="add del">
          <ac:chgData name="Michael" userId="0df92e9667c24698" providerId="LiveId" clId="{BCF6624D-8897-4EE8-AD3C-FE9D7778F6D2}" dt="2021-02-12T01:43:08.274" v="1157" actId="26606"/>
          <ac:spMkLst>
            <pc:docMk/>
            <pc:sldMk cId="2165859283" sldId="267"/>
            <ac:spMk id="47" creationId="{D010E05E-9237-4321-84BB-69C0F22568EE}"/>
          </ac:spMkLst>
        </pc:spChg>
        <pc:spChg chg="add">
          <ac:chgData name="Michael" userId="0df92e9667c24698" providerId="LiveId" clId="{BCF6624D-8897-4EE8-AD3C-FE9D7778F6D2}" dt="2021-02-12T01:43:08.284" v="1158" actId="26606"/>
          <ac:spMkLst>
            <pc:docMk/>
            <pc:sldMk cId="2165859283" sldId="267"/>
            <ac:spMk id="50" creationId="{EBDD1931-9E86-4402-9A68-33A2D9EFB198}"/>
          </ac:spMkLst>
        </pc:spChg>
        <pc:spChg chg="add">
          <ac:chgData name="Michael" userId="0df92e9667c24698" providerId="LiveId" clId="{BCF6624D-8897-4EE8-AD3C-FE9D7778F6D2}" dt="2021-02-12T01:43:08.284" v="1158" actId="26606"/>
          <ac:spMkLst>
            <pc:docMk/>
            <pc:sldMk cId="2165859283" sldId="267"/>
            <ac:spMk id="51" creationId="{E921BFFB-D3FA-4EE2-9E87-F2E4CEDA9840}"/>
          </ac:spMkLst>
        </pc:spChg>
        <pc:spChg chg="add">
          <ac:chgData name="Michael" userId="0df92e9667c24698" providerId="LiveId" clId="{BCF6624D-8897-4EE8-AD3C-FE9D7778F6D2}" dt="2021-02-12T01:43:08.284" v="1158" actId="26606"/>
          <ac:spMkLst>
            <pc:docMk/>
            <pc:sldMk cId="2165859283" sldId="267"/>
            <ac:spMk id="52" creationId="{F7F80AEB-67E2-48CB-B8AF-AD0F7787AC5F}"/>
          </ac:spMkLst>
        </pc:spChg>
        <pc:spChg chg="add">
          <ac:chgData name="Michael" userId="0df92e9667c24698" providerId="LiveId" clId="{BCF6624D-8897-4EE8-AD3C-FE9D7778F6D2}" dt="2021-02-12T01:43:08.284" v="1158" actId="26606"/>
          <ac:spMkLst>
            <pc:docMk/>
            <pc:sldMk cId="2165859283" sldId="267"/>
            <ac:spMk id="53" creationId="{3FCFB1DE-0B7E-48CC-BA90-B2AB0889F9D6}"/>
          </ac:spMkLst>
        </pc:spChg>
        <pc:picChg chg="add mod">
          <ac:chgData name="Michael" userId="0df92e9667c24698" providerId="LiveId" clId="{BCF6624D-8897-4EE8-AD3C-FE9D7778F6D2}" dt="2021-02-12T01:43:53.743" v="1195" actId="1076"/>
          <ac:picMkLst>
            <pc:docMk/>
            <pc:sldMk cId="2165859283" sldId="267"/>
            <ac:picMk id="4" creationId="{EC2A86D6-9627-45DF-8930-8F282D31340F}"/>
          </ac:picMkLst>
        </pc:picChg>
        <pc:inkChg chg="add del">
          <ac:chgData name="Michael" userId="0df92e9667c24698" providerId="LiveId" clId="{BCF6624D-8897-4EE8-AD3C-FE9D7778F6D2}" dt="2021-02-12T01:43:02.295" v="1153" actId="26606"/>
          <ac:inkMkLst>
            <pc:docMk/>
            <pc:sldMk cId="2165859283" sldId="267"/>
            <ac:inkMk id="37" creationId="{070477C5-0410-4E4F-97A1-F84C2465C187}"/>
          </ac:inkMkLst>
        </pc:inkChg>
        <pc:inkChg chg="add del">
          <ac:chgData name="Michael" userId="0df92e9667c24698" providerId="LiveId" clId="{BCF6624D-8897-4EE8-AD3C-FE9D7778F6D2}" dt="2021-02-12T01:43:05.779" v="1155" actId="26606"/>
          <ac:inkMkLst>
            <pc:docMk/>
            <pc:sldMk cId="2165859283" sldId="267"/>
            <ac:inkMk id="43" creationId="{070477C5-0410-4E4F-97A1-F84C2465C187}"/>
          </ac:inkMkLst>
        </pc:inkChg>
        <pc:inkChg chg="add del">
          <ac:chgData name="Michael" userId="0df92e9667c24698" providerId="LiveId" clId="{BCF6624D-8897-4EE8-AD3C-FE9D7778F6D2}" dt="2021-02-12T01:43:08.274" v="1157" actId="26606"/>
          <ac:inkMkLst>
            <pc:docMk/>
            <pc:sldMk cId="2165859283" sldId="267"/>
            <ac:inkMk id="48" creationId="{070477C5-0410-4E4F-97A1-F84C2465C187}"/>
          </ac:inkMkLst>
        </pc:inkChg>
      </pc:sldChg>
      <pc:sldChg chg="modSp new mod">
        <pc:chgData name="Michael" userId="0df92e9667c24698" providerId="LiveId" clId="{BCF6624D-8897-4EE8-AD3C-FE9D7778F6D2}" dt="2021-02-11T20:52:56.731" v="959" actId="20577"/>
        <pc:sldMkLst>
          <pc:docMk/>
          <pc:sldMk cId="4172403589" sldId="268"/>
        </pc:sldMkLst>
        <pc:spChg chg="mod">
          <ac:chgData name="Michael" userId="0df92e9667c24698" providerId="LiveId" clId="{BCF6624D-8897-4EE8-AD3C-FE9D7778F6D2}" dt="2021-02-11T20:52:56.731" v="959" actId="20577"/>
          <ac:spMkLst>
            <pc:docMk/>
            <pc:sldMk cId="4172403589" sldId="268"/>
            <ac:spMk id="2" creationId="{919760DE-8D14-4B59-9FF6-B67DC5E84137}"/>
          </ac:spMkLst>
        </pc:sp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1-02-12T01:47:17.025"/>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jpeg>
</file>

<file path=ppt/media/image10.jpeg>
</file>

<file path=ppt/media/image11.jpeg>
</file>

<file path=ppt/media/image12.jpeg>
</file>

<file path=ppt/media/image2.jpeg>
</file>

<file path=ppt/media/image3.jpeg>
</file>

<file path=ppt/media/image5.jpg>
</file>

<file path=ppt/media/image6.jpeg>
</file>

<file path=ppt/media/image7.jp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2/11/2021</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1393461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3189209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184618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02884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31918203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6804723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222267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6716456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6945048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2040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2/11/2021</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41664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2/11/2021</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297961682"/>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79" r:id="rId6"/>
    <p:sldLayoutId id="2147483675" r:id="rId7"/>
    <p:sldLayoutId id="2147483676" r:id="rId8"/>
    <p:sldLayoutId id="2147483677" r:id="rId9"/>
    <p:sldLayoutId id="2147483678" r:id="rId10"/>
    <p:sldLayoutId id="2147483680" r:id="rId11"/>
  </p:sldLayoutIdLst>
  <p:txStyles>
    <p:titleStyle>
      <a:lvl1pPr algn="l" defTabSz="914400" rtl="0" eaLnBrk="1" latinLnBrk="0" hangingPunct="1">
        <a:lnSpc>
          <a:spcPct val="10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57F69E0-C4B0-4BEC-A689-4F8D877F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3CA41EC-1358-4073-9585-488D6E357B51}"/>
              </a:ext>
            </a:extLst>
          </p:cNvPr>
          <p:cNvPicPr>
            <a:picLocks noChangeAspect="1"/>
          </p:cNvPicPr>
          <p:nvPr/>
        </p:nvPicPr>
        <p:blipFill rotWithShape="1">
          <a:blip r:embed="rId2">
            <a:alphaModFix amt="50000"/>
          </a:blip>
          <a:srcRect t="6643" r="-1" b="5786"/>
          <a:stretch/>
        </p:blipFill>
        <p:spPr>
          <a:xfrm>
            <a:off x="20" y="10"/>
            <a:ext cx="12188930" cy="6857990"/>
          </a:xfrm>
          <a:prstGeom prst="rect">
            <a:avLst/>
          </a:prstGeom>
        </p:spPr>
      </p:pic>
      <p:sp>
        <p:nvSpPr>
          <p:cNvPr id="2" name="Title 1">
            <a:extLst>
              <a:ext uri="{FF2B5EF4-FFF2-40B4-BE49-F238E27FC236}">
                <a16:creationId xmlns:a16="http://schemas.microsoft.com/office/drawing/2014/main" id="{C3322916-AB92-4A5F-9DD8-1F256084811E}"/>
              </a:ext>
            </a:extLst>
          </p:cNvPr>
          <p:cNvSpPr>
            <a:spLocks noGrp="1"/>
          </p:cNvSpPr>
          <p:nvPr>
            <p:ph type="ctrTitle"/>
          </p:nvPr>
        </p:nvSpPr>
        <p:spPr>
          <a:xfrm>
            <a:off x="1524000" y="1122363"/>
            <a:ext cx="9144000" cy="3063240"/>
          </a:xfrm>
        </p:spPr>
        <p:txBody>
          <a:bodyPr>
            <a:normAutofit/>
          </a:bodyPr>
          <a:lstStyle/>
          <a:p>
            <a:pPr algn="ctr">
              <a:lnSpc>
                <a:spcPct val="90000"/>
              </a:lnSpc>
            </a:pPr>
            <a:r>
              <a:rPr lang="en-US" sz="10800" b="1"/>
              <a:t>The Rise of Fake News in the Political Scene</a:t>
            </a:r>
          </a:p>
        </p:txBody>
      </p:sp>
      <p:sp>
        <p:nvSpPr>
          <p:cNvPr id="3" name="Subtitle 2">
            <a:extLst>
              <a:ext uri="{FF2B5EF4-FFF2-40B4-BE49-F238E27FC236}">
                <a16:creationId xmlns:a16="http://schemas.microsoft.com/office/drawing/2014/main" id="{A3639AEF-0EE5-4E4A-AE71-20037F373C9B}"/>
              </a:ext>
            </a:extLst>
          </p:cNvPr>
          <p:cNvSpPr>
            <a:spLocks noGrp="1"/>
          </p:cNvSpPr>
          <p:nvPr>
            <p:ph type="subTitle" idx="1"/>
          </p:nvPr>
        </p:nvSpPr>
        <p:spPr>
          <a:xfrm>
            <a:off x="1527048" y="4599432"/>
            <a:ext cx="9144000" cy="1536192"/>
          </a:xfrm>
        </p:spPr>
        <p:txBody>
          <a:bodyPr>
            <a:normAutofit/>
          </a:bodyPr>
          <a:lstStyle/>
          <a:p>
            <a:pPr algn="ctr"/>
            <a:r>
              <a:rPr lang="en-US" sz="3200"/>
              <a:t>By Michael Mahoney</a:t>
            </a:r>
          </a:p>
        </p:txBody>
      </p:sp>
      <p:sp>
        <p:nvSpPr>
          <p:cNvPr id="18" name="Rectangle 6">
            <a:extLst>
              <a:ext uri="{FF2B5EF4-FFF2-40B4-BE49-F238E27FC236}">
                <a16:creationId xmlns:a16="http://schemas.microsoft.com/office/drawing/2014/main" id="{9F6380B4-6A1C-481E-8408-B4E6C75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74206" y="436862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0371543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E54A4C-27C8-425E-8D48-B9444171A947}"/>
              </a:ext>
            </a:extLst>
          </p:cNvPr>
          <p:cNvSpPr>
            <a:spLocks noGrp="1"/>
          </p:cNvSpPr>
          <p:nvPr>
            <p:ph type="title"/>
          </p:nvPr>
        </p:nvSpPr>
        <p:spPr>
          <a:xfrm>
            <a:off x="5297762" y="329184"/>
            <a:ext cx="6251110" cy="1783080"/>
          </a:xfrm>
        </p:spPr>
        <p:txBody>
          <a:bodyPr anchor="b">
            <a:normAutofit/>
          </a:bodyPr>
          <a:lstStyle/>
          <a:p>
            <a:r>
              <a:rPr lang="en-US" sz="7200" dirty="0"/>
              <a:t>Future Work</a:t>
            </a:r>
          </a:p>
        </p:txBody>
      </p:sp>
      <p:sp>
        <p:nvSpPr>
          <p:cNvPr id="1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F8B6F65-2A6F-42C3-B8D8-31896C394E47}"/>
              </a:ext>
            </a:extLst>
          </p:cNvPr>
          <p:cNvSpPr>
            <a:spLocks noGrp="1"/>
          </p:cNvSpPr>
          <p:nvPr>
            <p:ph idx="1"/>
          </p:nvPr>
        </p:nvSpPr>
        <p:spPr>
          <a:xfrm>
            <a:off x="5297762" y="2706623"/>
            <a:ext cx="6251110" cy="4076731"/>
          </a:xfrm>
        </p:spPr>
        <p:txBody>
          <a:bodyPr>
            <a:normAutofit fontScale="92500" lnSpcReduction="20000"/>
          </a:bodyPr>
          <a:lstStyle/>
          <a:p>
            <a:r>
              <a:rPr lang="en-US" sz="3200" b="0" dirty="0">
                <a:effectLst/>
                <a:latin typeface="The Hand Bold (Body)"/>
              </a:rPr>
              <a:t>I would like to bring in some more quotes.</a:t>
            </a:r>
          </a:p>
          <a:p>
            <a:r>
              <a:rPr lang="en-US" sz="3200" b="0" dirty="0">
                <a:effectLst/>
                <a:latin typeface="The Hand Bold (Body)"/>
              </a:rPr>
              <a:t>The second modeling goal is to implement a version of a BERT transformer. </a:t>
            </a:r>
          </a:p>
          <a:p>
            <a:r>
              <a:rPr lang="en-US" sz="3200" b="0" dirty="0">
                <a:effectLst/>
                <a:latin typeface="The Hand Bold (Body)"/>
              </a:rPr>
              <a:t>As for the data exploration; I would like to make more use of the various NLTK </a:t>
            </a:r>
            <a:r>
              <a:rPr lang="en-US" sz="3200" b="0" dirty="0" err="1">
                <a:effectLst/>
                <a:latin typeface="The Hand Bold (Body)"/>
              </a:rPr>
              <a:t>apis</a:t>
            </a:r>
            <a:r>
              <a:rPr lang="en-US" sz="3200" b="0" dirty="0">
                <a:effectLst/>
                <a:latin typeface="The Hand Bold (Body)"/>
              </a:rPr>
              <a:t> for text engineering.</a:t>
            </a:r>
          </a:p>
          <a:p>
            <a:r>
              <a:rPr lang="en-US" sz="3200" b="0" dirty="0">
                <a:effectLst/>
                <a:latin typeface="The Hand Bold (Body)"/>
              </a:rPr>
              <a:t>I would like to make the data more interactive on the app such that users can select specific quotes and interact with them through the various text models.</a:t>
            </a:r>
          </a:p>
        </p:txBody>
      </p:sp>
      <p:pic>
        <p:nvPicPr>
          <p:cNvPr id="5" name="Picture 4">
            <a:extLst>
              <a:ext uri="{FF2B5EF4-FFF2-40B4-BE49-F238E27FC236}">
                <a16:creationId xmlns:a16="http://schemas.microsoft.com/office/drawing/2014/main" id="{2E3BBD6E-E0FA-434A-8C9A-A141AA369CA9}"/>
              </a:ext>
            </a:extLst>
          </p:cNvPr>
          <p:cNvPicPr>
            <a:picLocks noChangeAspect="1"/>
          </p:cNvPicPr>
          <p:nvPr/>
        </p:nvPicPr>
        <p:blipFill rotWithShape="1">
          <a:blip r:embed="rId2"/>
          <a:srcRect l="26109" r="28560"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16057468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760DE-8D14-4B59-9FF6-B67DC5E84137}"/>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A67476D0-B69F-4CF4-BCD0-EA6B05E4DA52}"/>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41724035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5" name="Picture 4" descr="A group of presents&#10;&#10;Description automatically generated with low confidence">
            <a:extLst>
              <a:ext uri="{FF2B5EF4-FFF2-40B4-BE49-F238E27FC236}">
                <a16:creationId xmlns:a16="http://schemas.microsoft.com/office/drawing/2014/main" id="{20C39909-6E29-4709-9D04-C9661F89606E}"/>
              </a:ext>
            </a:extLst>
          </p:cNvPr>
          <p:cNvPicPr>
            <a:picLocks noChangeAspect="1"/>
          </p:cNvPicPr>
          <p:nvPr/>
        </p:nvPicPr>
        <p:blipFill rotWithShape="1">
          <a:blip r:embed="rId2"/>
          <a:srcRect t="7025" b="8705"/>
          <a:stretch/>
        </p:blipFill>
        <p:spPr>
          <a:xfrm>
            <a:off x="20" y="-22"/>
            <a:ext cx="12191977" cy="6858022"/>
          </a:xfrm>
          <a:prstGeom prst="rect">
            <a:avLst/>
          </a:prstGeom>
        </p:spPr>
      </p:pic>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0CDC84-4EE6-4E14-90C4-56266BC3456A}"/>
              </a:ext>
            </a:extLst>
          </p:cNvPr>
          <p:cNvSpPr>
            <a:spLocks noGrp="1"/>
          </p:cNvSpPr>
          <p:nvPr>
            <p:ph type="title"/>
          </p:nvPr>
        </p:nvSpPr>
        <p:spPr>
          <a:xfrm>
            <a:off x="643466" y="643467"/>
            <a:ext cx="5452529" cy="3569242"/>
          </a:xfrm>
        </p:spPr>
        <p:txBody>
          <a:bodyPr vert="horz" lIns="91440" tIns="45720" rIns="91440" bIns="45720" rtlCol="0" anchor="t">
            <a:normAutofit/>
          </a:bodyPr>
          <a:lstStyle/>
          <a:p>
            <a:r>
              <a:rPr lang="en-US" sz="6600">
                <a:solidFill>
                  <a:schemeClr val="bg1"/>
                </a:solidFill>
              </a:rPr>
              <a:t>Thank you</a:t>
            </a:r>
          </a:p>
        </p:txBody>
      </p:sp>
      <p:sp>
        <p:nvSpPr>
          <p:cNvPr id="13" name="Rectangle 12">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2558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B72DE4C0-EE12-4CAC-98CF-A89349319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29CF03F-5E6E-4B23-89A5-81548BA4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rgbClr val="14849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C079471-9259-4468-A38F-349E78CBC85F}"/>
              </a:ext>
            </a:extLst>
          </p:cNvPr>
          <p:cNvSpPr>
            <a:spLocks noGrp="1"/>
          </p:cNvSpPr>
          <p:nvPr>
            <p:ph type="title"/>
          </p:nvPr>
        </p:nvSpPr>
        <p:spPr>
          <a:xfrm>
            <a:off x="4654296" y="329184"/>
            <a:ext cx="6894576" cy="1783080"/>
          </a:xfrm>
        </p:spPr>
        <p:txBody>
          <a:bodyPr vert="horz" lIns="91440" tIns="45720" rIns="91440" bIns="45720" rtlCol="0" anchor="b">
            <a:normAutofit/>
          </a:bodyPr>
          <a:lstStyle/>
          <a:p>
            <a:r>
              <a:rPr lang="en-US" sz="7200"/>
              <a:t>Presentation Overview</a:t>
            </a:r>
          </a:p>
        </p:txBody>
      </p:sp>
      <p:sp>
        <p:nvSpPr>
          <p:cNvPr id="33"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E808C0D-1ACD-4AC5-AF0F-24CFE71A9AAB}"/>
              </a:ext>
            </a:extLst>
          </p:cNvPr>
          <p:cNvSpPr txBox="1"/>
          <p:nvPr/>
        </p:nvSpPr>
        <p:spPr>
          <a:xfrm>
            <a:off x="4654296" y="2706624"/>
            <a:ext cx="6894576" cy="3483864"/>
          </a:xfrm>
          <a:prstGeom prst="rect">
            <a:avLst/>
          </a:prstGeom>
        </p:spPr>
        <p:txBody>
          <a:bodyPr vert="horz" lIns="91440" tIns="45720" rIns="91440" bIns="45720" rtlCol="0">
            <a:normAutofit/>
          </a:bodyPr>
          <a:lstStyle/>
          <a:p>
            <a:pPr marL="342900" indent="-228600">
              <a:lnSpc>
                <a:spcPct val="110000"/>
              </a:lnSpc>
              <a:spcAft>
                <a:spcPts val="600"/>
              </a:spcAft>
              <a:buFont typeface="Arial" panose="020B0604020202020204" pitchFamily="34" charset="0"/>
              <a:buChar char="•"/>
            </a:pPr>
            <a:r>
              <a:rPr lang="en-US" sz="3600" dirty="0"/>
              <a:t>Quick intro to the data</a:t>
            </a:r>
          </a:p>
          <a:p>
            <a:pPr marL="342900" indent="-228600">
              <a:lnSpc>
                <a:spcPct val="110000"/>
              </a:lnSpc>
              <a:spcAft>
                <a:spcPts val="600"/>
              </a:spcAft>
              <a:buFont typeface="Arial" panose="020B0604020202020204" pitchFamily="34" charset="0"/>
              <a:buChar char="•"/>
            </a:pPr>
            <a:r>
              <a:rPr lang="en-US" sz="3600" dirty="0"/>
              <a:t>Talk about misinformation and what we found</a:t>
            </a:r>
          </a:p>
          <a:p>
            <a:pPr marL="342900" indent="-228600">
              <a:lnSpc>
                <a:spcPct val="110000"/>
              </a:lnSpc>
              <a:spcAft>
                <a:spcPts val="600"/>
              </a:spcAft>
              <a:buFont typeface="Arial" panose="020B0604020202020204" pitchFamily="34" charset="0"/>
              <a:buChar char="•"/>
            </a:pPr>
            <a:r>
              <a:rPr lang="en-US" sz="3600" dirty="0"/>
              <a:t>Explore some recommendations</a:t>
            </a:r>
          </a:p>
          <a:p>
            <a:pPr marL="342900" indent="-228600">
              <a:lnSpc>
                <a:spcPct val="110000"/>
              </a:lnSpc>
              <a:spcAft>
                <a:spcPts val="600"/>
              </a:spcAft>
              <a:buFont typeface="Arial" panose="020B0604020202020204" pitchFamily="34" charset="0"/>
              <a:buChar char="•"/>
            </a:pPr>
            <a:r>
              <a:rPr lang="en-US" sz="3600" dirty="0"/>
              <a:t>Talk about the future</a:t>
            </a:r>
          </a:p>
          <a:p>
            <a:pPr marL="342900" indent="-228600">
              <a:lnSpc>
                <a:spcPct val="110000"/>
              </a:lnSpc>
              <a:spcAft>
                <a:spcPts val="600"/>
              </a:spcAft>
              <a:buFont typeface="Arial" panose="020B0604020202020204" pitchFamily="34" charset="0"/>
              <a:buChar char="•"/>
            </a:pPr>
            <a:endParaRPr lang="en-US" dirty="0"/>
          </a:p>
        </p:txBody>
      </p:sp>
      <p:pic>
        <p:nvPicPr>
          <p:cNvPr id="5" name="Picture 4" descr="A close - up of a microphone&#10;&#10;Description automatically generated with low confidence">
            <a:extLst>
              <a:ext uri="{FF2B5EF4-FFF2-40B4-BE49-F238E27FC236}">
                <a16:creationId xmlns:a16="http://schemas.microsoft.com/office/drawing/2014/main" id="{BA893595-DFD6-44FF-93FB-3185B787EDC4}"/>
              </a:ext>
            </a:extLst>
          </p:cNvPr>
          <p:cNvPicPr>
            <a:picLocks noChangeAspect="1"/>
          </p:cNvPicPr>
          <p:nvPr/>
        </p:nvPicPr>
        <p:blipFill rotWithShape="1">
          <a:blip r:embed="rId2"/>
          <a:srcRect l="30168" r="32890"/>
          <a:stretch/>
        </p:blipFill>
        <p:spPr>
          <a:xfrm>
            <a:off x="20" y="10"/>
            <a:ext cx="4053550" cy="6857989"/>
          </a:xfrm>
          <a:custGeom>
            <a:avLst/>
            <a:gdLst/>
            <a:ahLst/>
            <a:cxnLst/>
            <a:rect l="l" t="t" r="r" b="b"/>
            <a:pathLst>
              <a:path w="4053570" h="6857999">
                <a:moveTo>
                  <a:pt x="0" y="0"/>
                </a:moveTo>
                <a:lnTo>
                  <a:pt x="4022851" y="0"/>
                </a:lnTo>
                <a:lnTo>
                  <a:pt x="4023684" y="7069"/>
                </a:lnTo>
                <a:cubicBezTo>
                  <a:pt x="4038634" y="90834"/>
                  <a:pt x="4036100" y="175741"/>
                  <a:pt x="4040154" y="260014"/>
                </a:cubicBezTo>
                <a:cubicBezTo>
                  <a:pt x="4044969" y="363071"/>
                  <a:pt x="4038888" y="466508"/>
                  <a:pt x="4036607" y="569818"/>
                </a:cubicBezTo>
                <a:cubicBezTo>
                  <a:pt x="4034833" y="657771"/>
                  <a:pt x="4026091" y="745598"/>
                  <a:pt x="4028752" y="833678"/>
                </a:cubicBezTo>
                <a:cubicBezTo>
                  <a:pt x="4028942" y="836724"/>
                  <a:pt x="4028942" y="839770"/>
                  <a:pt x="4028752" y="842816"/>
                </a:cubicBezTo>
                <a:cubicBezTo>
                  <a:pt x="4020643" y="939653"/>
                  <a:pt x="4020643" y="1036998"/>
                  <a:pt x="4028752" y="1133836"/>
                </a:cubicBezTo>
                <a:cubicBezTo>
                  <a:pt x="4031324" y="1174144"/>
                  <a:pt x="4030602" y="1214593"/>
                  <a:pt x="4026598" y="1254787"/>
                </a:cubicBezTo>
                <a:cubicBezTo>
                  <a:pt x="4022797" y="1305935"/>
                  <a:pt x="4010634" y="1357844"/>
                  <a:pt x="4019376" y="1408610"/>
                </a:cubicBezTo>
                <a:cubicBezTo>
                  <a:pt x="4025065" y="1450430"/>
                  <a:pt x="4028194" y="1492566"/>
                  <a:pt x="4028752" y="1534766"/>
                </a:cubicBezTo>
                <a:cubicBezTo>
                  <a:pt x="4033186" y="1629192"/>
                  <a:pt x="4029005" y="1724125"/>
                  <a:pt x="4027358" y="1818805"/>
                </a:cubicBezTo>
                <a:cubicBezTo>
                  <a:pt x="4025584" y="1929096"/>
                  <a:pt x="4028372" y="2039387"/>
                  <a:pt x="4019503" y="2149804"/>
                </a:cubicBezTo>
                <a:cubicBezTo>
                  <a:pt x="4014625" y="2239001"/>
                  <a:pt x="4014625" y="2328401"/>
                  <a:pt x="4019503" y="2417598"/>
                </a:cubicBezTo>
                <a:cubicBezTo>
                  <a:pt x="4021910" y="2499333"/>
                  <a:pt x="4034200" y="2580306"/>
                  <a:pt x="4032173" y="2662929"/>
                </a:cubicBezTo>
                <a:cubicBezTo>
                  <a:pt x="4029765" y="2759258"/>
                  <a:pt x="4018363" y="2855334"/>
                  <a:pt x="4021910" y="2951918"/>
                </a:cubicBezTo>
                <a:cubicBezTo>
                  <a:pt x="4023557" y="2997989"/>
                  <a:pt x="4023684" y="3044060"/>
                  <a:pt x="4024571" y="3090130"/>
                </a:cubicBezTo>
                <a:cubicBezTo>
                  <a:pt x="4025711" y="3145593"/>
                  <a:pt x="4035720" y="3200928"/>
                  <a:pt x="4030145" y="3256264"/>
                </a:cubicBezTo>
                <a:cubicBezTo>
                  <a:pt x="4020897" y="3348533"/>
                  <a:pt x="3996951" y="3439278"/>
                  <a:pt x="4011901" y="3533831"/>
                </a:cubicBezTo>
                <a:cubicBezTo>
                  <a:pt x="4020136" y="3585867"/>
                  <a:pt x="4029385" y="3638030"/>
                  <a:pt x="4034200" y="3690573"/>
                </a:cubicBezTo>
                <a:cubicBezTo>
                  <a:pt x="4038381" y="3737532"/>
                  <a:pt x="4048896" y="3785253"/>
                  <a:pt x="4040914" y="3831958"/>
                </a:cubicBezTo>
                <a:cubicBezTo>
                  <a:pt x="4034073" y="3871937"/>
                  <a:pt x="4037620" y="3911916"/>
                  <a:pt x="4032299" y="3951895"/>
                </a:cubicBezTo>
                <a:cubicBezTo>
                  <a:pt x="4025331" y="4004311"/>
                  <a:pt x="4021657" y="4057616"/>
                  <a:pt x="4016336" y="4110414"/>
                </a:cubicBezTo>
                <a:cubicBezTo>
                  <a:pt x="4011648" y="4158261"/>
                  <a:pt x="4007974" y="4205982"/>
                  <a:pt x="4020643" y="4250911"/>
                </a:cubicBezTo>
                <a:cubicBezTo>
                  <a:pt x="4051684" y="4363994"/>
                  <a:pt x="4034707" y="4476442"/>
                  <a:pt x="4023051" y="4588763"/>
                </a:cubicBezTo>
                <a:cubicBezTo>
                  <a:pt x="4017349" y="4643337"/>
                  <a:pt x="4008987" y="4701084"/>
                  <a:pt x="4021657" y="4751090"/>
                </a:cubicBezTo>
                <a:cubicBezTo>
                  <a:pt x="4044969" y="4839804"/>
                  <a:pt x="4026725" y="4924077"/>
                  <a:pt x="4016589" y="5009238"/>
                </a:cubicBezTo>
                <a:cubicBezTo>
                  <a:pt x="4004363" y="5092546"/>
                  <a:pt x="4006124" y="5177301"/>
                  <a:pt x="4021784" y="5260026"/>
                </a:cubicBezTo>
                <a:cubicBezTo>
                  <a:pt x="4034200" y="5318407"/>
                  <a:pt x="4034200" y="5377804"/>
                  <a:pt x="4035720" y="5436566"/>
                </a:cubicBezTo>
                <a:cubicBezTo>
                  <a:pt x="4036607" y="5473373"/>
                  <a:pt x="4023051" y="5510813"/>
                  <a:pt x="4014055" y="5547492"/>
                </a:cubicBezTo>
                <a:cubicBezTo>
                  <a:pt x="3997965" y="5613743"/>
                  <a:pt x="3992137" y="5681008"/>
                  <a:pt x="4014055" y="5745609"/>
                </a:cubicBezTo>
                <a:cubicBezTo>
                  <a:pt x="4044589" y="5835085"/>
                  <a:pt x="4062073" y="5924561"/>
                  <a:pt x="4049403" y="6019242"/>
                </a:cubicBezTo>
                <a:cubicBezTo>
                  <a:pt x="4042055" y="6077623"/>
                  <a:pt x="4040408" y="6137274"/>
                  <a:pt x="4029385" y="6194894"/>
                </a:cubicBezTo>
                <a:cubicBezTo>
                  <a:pt x="4011268" y="6290463"/>
                  <a:pt x="4017729" y="6385396"/>
                  <a:pt x="4032173" y="6479568"/>
                </a:cubicBezTo>
                <a:cubicBezTo>
                  <a:pt x="4042321" y="6558257"/>
                  <a:pt x="4043423" y="6637846"/>
                  <a:pt x="4035467" y="6716775"/>
                </a:cubicBezTo>
                <a:lnTo>
                  <a:pt x="4025707" y="6857999"/>
                </a:lnTo>
                <a:lnTo>
                  <a:pt x="0" y="6857999"/>
                </a:lnTo>
                <a:close/>
              </a:path>
            </a:pathLst>
          </a:custGeom>
        </p:spPr>
      </p:pic>
    </p:spTree>
    <p:extLst>
      <p:ext uri="{BB962C8B-B14F-4D97-AF65-F5344CB8AC3E}">
        <p14:creationId xmlns:p14="http://schemas.microsoft.com/office/powerpoint/2010/main" val="2114640038"/>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6" name="Rectangle 10">
            <a:extLst>
              <a:ext uri="{FF2B5EF4-FFF2-40B4-BE49-F238E27FC236}">
                <a16:creationId xmlns:a16="http://schemas.microsoft.com/office/drawing/2014/main" id="{678CC48C-9275-4EFA-9B84-8E818500B9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4">
            <a:extLst>
              <a:ext uri="{FF2B5EF4-FFF2-40B4-BE49-F238E27FC236}">
                <a16:creationId xmlns:a16="http://schemas.microsoft.com/office/drawing/2014/main" id="{65D33654-E506-4F1A-BE73-5A4B3B968A58}"/>
              </a:ext>
            </a:extLst>
          </p:cNvPr>
          <p:cNvPicPr>
            <a:picLocks noChangeAspect="1"/>
          </p:cNvPicPr>
          <p:nvPr/>
        </p:nvPicPr>
        <p:blipFill rotWithShape="1">
          <a:blip r:embed="rId2"/>
          <a:srcRect t="173" r="-1" b="15535"/>
          <a:stretch/>
        </p:blipFill>
        <p:spPr>
          <a:xfrm>
            <a:off x="-1" y="-1"/>
            <a:ext cx="12188952" cy="6858000"/>
          </a:xfrm>
          <a:prstGeom prst="rect">
            <a:avLst/>
          </a:prstGeom>
        </p:spPr>
      </p:pic>
      <p:sp>
        <p:nvSpPr>
          <p:cNvPr id="18" name="Rectangle 12">
            <a:extLst>
              <a:ext uri="{FF2B5EF4-FFF2-40B4-BE49-F238E27FC236}">
                <a16:creationId xmlns:a16="http://schemas.microsoft.com/office/drawing/2014/main" id="{0A324144-E9CF-4B12-A53E-FAC0D281D8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5000">
                <a:schemeClr val="tx1">
                  <a:alpha val="40000"/>
                </a:schemeClr>
              </a:gs>
              <a:gs pos="100000">
                <a:schemeClr val="tx1">
                  <a:alpha val="8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5D8FCD-A3E8-4447-B6B1-D7EC81D85098}"/>
              </a:ext>
            </a:extLst>
          </p:cNvPr>
          <p:cNvSpPr>
            <a:spLocks noGrp="1"/>
          </p:cNvSpPr>
          <p:nvPr>
            <p:ph type="title"/>
          </p:nvPr>
        </p:nvSpPr>
        <p:spPr>
          <a:xfrm>
            <a:off x="641604" y="4553712"/>
            <a:ext cx="10908792" cy="1069848"/>
          </a:xfrm>
        </p:spPr>
        <p:txBody>
          <a:bodyPr vert="horz" lIns="91440" tIns="45720" rIns="91440" bIns="45720" rtlCol="0" anchor="ctr">
            <a:normAutofit/>
          </a:bodyPr>
          <a:lstStyle/>
          <a:p>
            <a:pPr algn="ctr"/>
            <a:r>
              <a:rPr lang="en-US" sz="6000">
                <a:solidFill>
                  <a:schemeClr val="bg1"/>
                </a:solidFill>
              </a:rPr>
              <a:t>Who is This Presentation For</a:t>
            </a:r>
          </a:p>
        </p:txBody>
      </p:sp>
    </p:spTree>
    <p:extLst>
      <p:ext uri="{BB962C8B-B14F-4D97-AF65-F5344CB8AC3E}">
        <p14:creationId xmlns:p14="http://schemas.microsoft.com/office/powerpoint/2010/main" val="33899864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3315C49-807C-4923-92E5-94D975E418D0}"/>
              </a:ext>
            </a:extLst>
          </p:cNvPr>
          <p:cNvSpPr>
            <a:spLocks noGrp="1"/>
          </p:cNvSpPr>
          <p:nvPr>
            <p:ph type="title"/>
          </p:nvPr>
        </p:nvSpPr>
        <p:spPr>
          <a:xfrm>
            <a:off x="630936" y="640080"/>
            <a:ext cx="4818888" cy="1481328"/>
          </a:xfrm>
        </p:spPr>
        <p:txBody>
          <a:bodyPr anchor="b">
            <a:normAutofit/>
          </a:bodyPr>
          <a:lstStyle/>
          <a:p>
            <a:r>
              <a:rPr lang="en-US" sz="5600" dirty="0"/>
              <a:t>Misinformation</a:t>
            </a:r>
          </a:p>
        </p:txBody>
      </p:sp>
      <p:sp>
        <p:nvSpPr>
          <p:cNvPr id="19"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2386584"/>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F903986-10EC-45B8-85EF-6C132526FC4B}"/>
              </a:ext>
            </a:extLst>
          </p:cNvPr>
          <p:cNvSpPr>
            <a:spLocks noGrp="1"/>
          </p:cNvSpPr>
          <p:nvPr>
            <p:ph idx="1"/>
          </p:nvPr>
        </p:nvSpPr>
        <p:spPr>
          <a:xfrm>
            <a:off x="630936" y="2660904"/>
            <a:ext cx="5633316" cy="3997868"/>
          </a:xfrm>
        </p:spPr>
        <p:txBody>
          <a:bodyPr anchor="t">
            <a:normAutofit fontScale="85000" lnSpcReduction="20000"/>
          </a:bodyPr>
          <a:lstStyle/>
          <a:p>
            <a:pPr>
              <a:lnSpc>
                <a:spcPct val="100000"/>
              </a:lnSpc>
            </a:pPr>
            <a:r>
              <a:rPr lang="en-US" sz="4200" dirty="0">
                <a:latin typeface="The Hand Bold (Body)"/>
              </a:rPr>
              <a:t>The Cost 79 Billion</a:t>
            </a:r>
          </a:p>
          <a:p>
            <a:pPr lvl="1">
              <a:lnSpc>
                <a:spcPct val="100000"/>
              </a:lnSpc>
            </a:pPr>
            <a:r>
              <a:rPr lang="en-US" sz="3300" i="0" dirty="0">
                <a:effectLst/>
                <a:latin typeface="The Hand Bold (Body)"/>
              </a:rPr>
              <a:t>37 billion in losses on the stock market</a:t>
            </a:r>
          </a:p>
          <a:p>
            <a:pPr lvl="1">
              <a:lnSpc>
                <a:spcPct val="100000"/>
              </a:lnSpc>
            </a:pPr>
            <a:r>
              <a:rPr lang="en-US" sz="3300" i="0" dirty="0">
                <a:effectLst/>
                <a:latin typeface="The Hand Bold (Body)"/>
              </a:rPr>
              <a:t>17 billion in losses annually from false/misleading financial information</a:t>
            </a:r>
          </a:p>
          <a:p>
            <a:pPr lvl="1">
              <a:lnSpc>
                <a:spcPct val="100000"/>
              </a:lnSpc>
            </a:pPr>
            <a:r>
              <a:rPr lang="en-US" sz="3300" i="0" dirty="0">
                <a:effectLst/>
                <a:latin typeface="The Hand Bold (Body)"/>
              </a:rPr>
              <a:t>9.54 billion spent on reputation management for false information about companies.</a:t>
            </a:r>
          </a:p>
          <a:p>
            <a:pPr lvl="1">
              <a:lnSpc>
                <a:spcPct val="100000"/>
              </a:lnSpc>
            </a:pPr>
            <a:r>
              <a:rPr lang="en-US" sz="3300" i="0" dirty="0">
                <a:effectLst/>
                <a:latin typeface="The Hand Bold (Body)"/>
              </a:rPr>
              <a:t>3 billion has been already spent to combat fake news.</a:t>
            </a:r>
          </a:p>
          <a:p>
            <a:pPr lvl="1">
              <a:lnSpc>
                <a:spcPct val="100000"/>
              </a:lnSpc>
            </a:pPr>
            <a:r>
              <a:rPr lang="en-US" sz="3300" i="0" dirty="0">
                <a:effectLst/>
                <a:latin typeface="The Hand Bold (Body)"/>
              </a:rPr>
              <a:t>400 million spent by US public institutions defending against misinformation.</a:t>
            </a:r>
          </a:p>
          <a:p>
            <a:pPr lvl="1">
              <a:lnSpc>
                <a:spcPct val="100000"/>
              </a:lnSpc>
            </a:pPr>
            <a:r>
              <a:rPr lang="en-US" sz="3300" i="0" dirty="0">
                <a:effectLst/>
                <a:latin typeface="The Hand Bold (Body)"/>
              </a:rPr>
              <a:t>250 million spent on brand safety measure.</a:t>
            </a:r>
          </a:p>
          <a:p>
            <a:pPr lvl="1">
              <a:lnSpc>
                <a:spcPct val="100000"/>
              </a:lnSpc>
            </a:pPr>
            <a:endParaRPr lang="en-US" sz="1100" dirty="0">
              <a:latin typeface="The Hand Bold (Body)"/>
            </a:endParaRPr>
          </a:p>
        </p:txBody>
      </p:sp>
      <mc:AlternateContent xmlns:mc="http://schemas.openxmlformats.org/markup-compatibility/2006">
        <mc:Choice xmlns:p14="http://schemas.microsoft.com/office/powerpoint/2010/main" Requires="p14">
          <p:contentPart p14:bwMode="auto" r:id="rId2">
            <p14:nvContentPartPr>
              <p14:cNvPr id="21" name="Ink 20">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p:pic>
            <p:nvPicPr>
              <p:cNvPr id="21" name="Ink 20">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5" name="Picture 4" descr="Silver metal newtons cradle">
            <a:extLst>
              <a:ext uri="{FF2B5EF4-FFF2-40B4-BE49-F238E27FC236}">
                <a16:creationId xmlns:a16="http://schemas.microsoft.com/office/drawing/2014/main" id="{FD17F5B1-A0A2-4E46-9C61-9E10FAA2D3E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9048" y="1497890"/>
            <a:ext cx="5458968" cy="3862219"/>
          </a:xfrm>
          <a:prstGeom prst="rect">
            <a:avLst/>
          </a:prstGeom>
        </p:spPr>
      </p:pic>
    </p:spTree>
    <p:extLst>
      <p:ext uri="{BB962C8B-B14F-4D97-AF65-F5344CB8AC3E}">
        <p14:creationId xmlns:p14="http://schemas.microsoft.com/office/powerpoint/2010/main" val="1039831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93E4F06-8A4F-4241-8E34-E41DF7795EF5}"/>
              </a:ext>
            </a:extLst>
          </p:cNvPr>
          <p:cNvSpPr>
            <a:spLocks noGrp="1"/>
          </p:cNvSpPr>
          <p:nvPr>
            <p:ph type="title"/>
          </p:nvPr>
        </p:nvSpPr>
        <p:spPr>
          <a:xfrm>
            <a:off x="5297762" y="329184"/>
            <a:ext cx="6251110" cy="1783080"/>
          </a:xfrm>
        </p:spPr>
        <p:txBody>
          <a:bodyPr anchor="b">
            <a:normAutofit/>
          </a:bodyPr>
          <a:lstStyle/>
          <a:p>
            <a:r>
              <a:rPr lang="en-US" sz="7200"/>
              <a:t>Misinformation</a:t>
            </a:r>
          </a:p>
        </p:txBody>
      </p:sp>
      <p:sp>
        <p:nvSpPr>
          <p:cNvPr id="11"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1286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4447A6D-6A7E-49F9-9FD9-7C16E6D15218}"/>
              </a:ext>
            </a:extLst>
          </p:cNvPr>
          <p:cNvSpPr>
            <a:spLocks noGrp="1"/>
          </p:cNvSpPr>
          <p:nvPr>
            <p:ph idx="1"/>
          </p:nvPr>
        </p:nvSpPr>
        <p:spPr>
          <a:xfrm>
            <a:off x="5297762" y="2706624"/>
            <a:ext cx="6251110" cy="3483864"/>
          </a:xfrm>
        </p:spPr>
        <p:txBody>
          <a:bodyPr>
            <a:normAutofit/>
          </a:bodyPr>
          <a:lstStyle/>
          <a:p>
            <a:r>
              <a:rPr lang="en-US" dirty="0"/>
              <a:t>False is </a:t>
            </a:r>
            <a:r>
              <a:rPr lang="en-US" dirty="0" err="1"/>
              <a:t>easyish</a:t>
            </a:r>
            <a:endParaRPr lang="en-US" dirty="0"/>
          </a:p>
          <a:p>
            <a:r>
              <a:rPr lang="en-US" dirty="0"/>
              <a:t>True is less easy</a:t>
            </a:r>
          </a:p>
          <a:p>
            <a:r>
              <a:rPr lang="en-US" dirty="0"/>
              <a:t>Anything else is hard</a:t>
            </a:r>
          </a:p>
        </p:txBody>
      </p:sp>
      <p:pic>
        <p:nvPicPr>
          <p:cNvPr id="5" name="Picture 4">
            <a:extLst>
              <a:ext uri="{FF2B5EF4-FFF2-40B4-BE49-F238E27FC236}">
                <a16:creationId xmlns:a16="http://schemas.microsoft.com/office/drawing/2014/main" id="{38B9E1BA-3FB8-4604-B68C-432B088ACC79}"/>
              </a:ext>
            </a:extLst>
          </p:cNvPr>
          <p:cNvPicPr>
            <a:picLocks noChangeAspect="1"/>
          </p:cNvPicPr>
          <p:nvPr/>
        </p:nvPicPr>
        <p:blipFill rotWithShape="1">
          <a:blip r:embed="rId2"/>
          <a:srcRect l="24274" r="30395" b="-1"/>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Tree>
    <p:extLst>
      <p:ext uri="{BB962C8B-B14F-4D97-AF65-F5344CB8AC3E}">
        <p14:creationId xmlns:p14="http://schemas.microsoft.com/office/powerpoint/2010/main" val="2674961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21" name="Rectangle 20">
            <a:extLst>
              <a:ext uri="{FF2B5EF4-FFF2-40B4-BE49-F238E27FC236}">
                <a16:creationId xmlns:a16="http://schemas.microsoft.com/office/drawing/2014/main" id="{526E0BFB-CDF1-4990-8C11-AC849311E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ity lights focused in magnifying glass">
            <a:extLst>
              <a:ext uri="{FF2B5EF4-FFF2-40B4-BE49-F238E27FC236}">
                <a16:creationId xmlns:a16="http://schemas.microsoft.com/office/drawing/2014/main" id="{6ED14EC7-9708-4199-8AE8-2B4C8A004ACC}"/>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7865" b="7865"/>
          <a:stretch/>
        </p:blipFill>
        <p:spPr>
          <a:xfrm>
            <a:off x="-2" y="10"/>
            <a:ext cx="12192002" cy="6857990"/>
          </a:xfrm>
          <a:prstGeom prst="rect">
            <a:avLst/>
          </a:prstGeom>
        </p:spPr>
      </p:pic>
      <p:sp>
        <p:nvSpPr>
          <p:cNvPr id="23" name="Rectangle 22">
            <a:extLst>
              <a:ext uri="{FF2B5EF4-FFF2-40B4-BE49-F238E27FC236}">
                <a16:creationId xmlns:a16="http://schemas.microsoft.com/office/drawing/2014/main" id="{6069A1F8-9BEB-4786-9694-FC48B2D75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788244" y="0"/>
            <a:ext cx="9403756" cy="6858000"/>
          </a:xfrm>
          <a:prstGeom prst="rect">
            <a:avLst/>
          </a:prstGeom>
          <a:gradFill>
            <a:gsLst>
              <a:gs pos="58000">
                <a:schemeClr val="tx1">
                  <a:alpha val="30000"/>
                </a:schemeClr>
              </a:gs>
              <a:gs pos="30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46D8000-12F0-41F9-BB17-FCA9930209F1}"/>
              </a:ext>
            </a:extLst>
          </p:cNvPr>
          <p:cNvSpPr>
            <a:spLocks noGrp="1"/>
          </p:cNvSpPr>
          <p:nvPr>
            <p:ph type="title"/>
          </p:nvPr>
        </p:nvSpPr>
        <p:spPr>
          <a:xfrm>
            <a:off x="7848600" y="1122363"/>
            <a:ext cx="4023360" cy="2807208"/>
          </a:xfrm>
        </p:spPr>
        <p:txBody>
          <a:bodyPr vert="horz" lIns="91440" tIns="45720" rIns="91440" bIns="45720" rtlCol="0" anchor="b">
            <a:normAutofit/>
          </a:bodyPr>
          <a:lstStyle/>
          <a:p>
            <a:r>
              <a:rPr lang="en-US" sz="4800" dirty="0">
                <a:solidFill>
                  <a:schemeClr val="bg1"/>
                </a:solidFill>
              </a:rPr>
              <a:t>What to do about it?</a:t>
            </a:r>
          </a:p>
        </p:txBody>
      </p:sp>
    </p:spTree>
    <p:extLst>
      <p:ext uri="{BB962C8B-B14F-4D97-AF65-F5344CB8AC3E}">
        <p14:creationId xmlns:p14="http://schemas.microsoft.com/office/powerpoint/2010/main" val="18594023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7">
            <a:extLst>
              <a:ext uri="{FF2B5EF4-FFF2-40B4-BE49-F238E27FC236}">
                <a16:creationId xmlns:a16="http://schemas.microsoft.com/office/drawing/2014/main" id="{EBDD1931-9E86-4402-9A68-33A2D9EF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51" name="Rectangle 10">
            <a:extLst>
              <a:ext uri="{FF2B5EF4-FFF2-40B4-BE49-F238E27FC236}">
                <a16:creationId xmlns:a16="http://schemas.microsoft.com/office/drawing/2014/main" id="{E921BFFB-D3FA-4EE2-9E87-F2E4CEDA98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12">
            <a:extLst>
              <a:ext uri="{FF2B5EF4-FFF2-40B4-BE49-F238E27FC236}">
                <a16:creationId xmlns:a16="http://schemas.microsoft.com/office/drawing/2014/main" id="{F7F80AEB-67E2-48CB-B8AF-AD0F7787AC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AC88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Content Placeholder 2">
            <a:extLst>
              <a:ext uri="{FF2B5EF4-FFF2-40B4-BE49-F238E27FC236}">
                <a16:creationId xmlns:a16="http://schemas.microsoft.com/office/drawing/2014/main" id="{16683F18-F849-4608-A77C-0A75EADF2F7C}"/>
              </a:ext>
            </a:extLst>
          </p:cNvPr>
          <p:cNvSpPr txBox="1">
            <a:spLocks/>
          </p:cNvSpPr>
          <p:nvPr/>
        </p:nvSpPr>
        <p:spPr>
          <a:xfrm>
            <a:off x="355257" y="3081528"/>
            <a:ext cx="7425891" cy="3483864"/>
          </a:xfrm>
          <a:prstGeom prst="rect">
            <a:avLst/>
          </a:prstGeom>
        </p:spPr>
        <p:txBody>
          <a:bodyPr vert="horz" lIns="91440" tIns="45720" rIns="91440" bIns="45720" rtlCol="0">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For those wishing to devote resources to fight misinformation; virtually all clusters of the false quotes center around presidential elections and candidates. Resources should be ramped up and deployed at times of heightened contention during presidential elections and primaries.</a:t>
            </a:r>
          </a:p>
          <a:p>
            <a:endParaRPr lang="en-US" dirty="0"/>
          </a:p>
        </p:txBody>
      </p:sp>
      <p:pic>
        <p:nvPicPr>
          <p:cNvPr id="4" name="Picture 3" descr="Man in a storage facility">
            <a:extLst>
              <a:ext uri="{FF2B5EF4-FFF2-40B4-BE49-F238E27FC236}">
                <a16:creationId xmlns:a16="http://schemas.microsoft.com/office/drawing/2014/main" id="{EC2A86D6-9627-45DF-8930-8F282D31340F}"/>
              </a:ext>
            </a:extLst>
          </p:cNvPr>
          <p:cNvPicPr>
            <a:picLocks noChangeAspect="1"/>
          </p:cNvPicPr>
          <p:nvPr/>
        </p:nvPicPr>
        <p:blipFill rotWithShape="1">
          <a:blip r:embed="rId2">
            <a:extLst>
              <a:ext uri="{28A0092B-C50C-407E-A947-70E740481C1C}">
                <a14:useLocalDpi xmlns:a14="http://schemas.microsoft.com/office/drawing/2010/main" val="0"/>
              </a:ext>
            </a:extLst>
          </a:blip>
          <a:srcRect l="27700" r="32855" b="-1"/>
          <a:stretch/>
        </p:blipFill>
        <p:spPr>
          <a:xfrm>
            <a:off x="8136404" y="10"/>
            <a:ext cx="4052548" cy="6857990"/>
          </a:xfrm>
          <a:custGeom>
            <a:avLst/>
            <a:gdLst/>
            <a:ahLst/>
            <a:cxnLst/>
            <a:rect l="l" t="t" r="r" b="b"/>
            <a:pathLst>
              <a:path w="4052548" h="6858000">
                <a:moveTo>
                  <a:pt x="25721" y="0"/>
                </a:moveTo>
                <a:lnTo>
                  <a:pt x="4052548" y="0"/>
                </a:lnTo>
                <a:lnTo>
                  <a:pt x="4052548" y="6858000"/>
                </a:lnTo>
                <a:lnTo>
                  <a:pt x="28716" y="6858000"/>
                </a:lnTo>
                <a:lnTo>
                  <a:pt x="28782" y="6856911"/>
                </a:lnTo>
                <a:cubicBezTo>
                  <a:pt x="31911" y="6736505"/>
                  <a:pt x="35027" y="6616061"/>
                  <a:pt x="38157" y="6495580"/>
                </a:cubicBezTo>
                <a:cubicBezTo>
                  <a:pt x="38284" y="6490503"/>
                  <a:pt x="39171" y="6485553"/>
                  <a:pt x="39171" y="6480476"/>
                </a:cubicBezTo>
                <a:cubicBezTo>
                  <a:pt x="48166" y="6366632"/>
                  <a:pt x="53107" y="6252788"/>
                  <a:pt x="18899" y="6141609"/>
                </a:cubicBezTo>
                <a:cubicBezTo>
                  <a:pt x="15871" y="6131163"/>
                  <a:pt x="14262" y="6120363"/>
                  <a:pt x="14084" y="6109499"/>
                </a:cubicBezTo>
                <a:cubicBezTo>
                  <a:pt x="12413" y="6012573"/>
                  <a:pt x="16644" y="5915646"/>
                  <a:pt x="26754" y="5819240"/>
                </a:cubicBezTo>
                <a:cubicBezTo>
                  <a:pt x="31949" y="5760097"/>
                  <a:pt x="26754" y="5700065"/>
                  <a:pt x="43478" y="5641557"/>
                </a:cubicBezTo>
                <a:cubicBezTo>
                  <a:pt x="50864" y="5612480"/>
                  <a:pt x="55109" y="5582693"/>
                  <a:pt x="56147" y="5552715"/>
                </a:cubicBezTo>
                <a:cubicBezTo>
                  <a:pt x="59948" y="5480119"/>
                  <a:pt x="38537" y="5411838"/>
                  <a:pt x="18139" y="5343303"/>
                </a:cubicBezTo>
                <a:cubicBezTo>
                  <a:pt x="7370" y="5307004"/>
                  <a:pt x="-5426" y="5269945"/>
                  <a:pt x="2429" y="5231870"/>
                </a:cubicBezTo>
                <a:cubicBezTo>
                  <a:pt x="16707" y="5173310"/>
                  <a:pt x="24854" y="5113418"/>
                  <a:pt x="26754" y="5053171"/>
                </a:cubicBezTo>
                <a:cubicBezTo>
                  <a:pt x="26754" y="5010527"/>
                  <a:pt x="16365" y="4968771"/>
                  <a:pt x="20039" y="4926254"/>
                </a:cubicBezTo>
                <a:cubicBezTo>
                  <a:pt x="28211" y="4843771"/>
                  <a:pt x="30238" y="4760793"/>
                  <a:pt x="26121" y="4678005"/>
                </a:cubicBezTo>
                <a:cubicBezTo>
                  <a:pt x="26095" y="4644905"/>
                  <a:pt x="29846" y="4611907"/>
                  <a:pt x="37270" y="4579644"/>
                </a:cubicBezTo>
                <a:cubicBezTo>
                  <a:pt x="46506" y="4522710"/>
                  <a:pt x="48419" y="4464836"/>
                  <a:pt x="42971" y="4407419"/>
                </a:cubicBezTo>
                <a:cubicBezTo>
                  <a:pt x="37016" y="4340914"/>
                  <a:pt x="19279" y="4275425"/>
                  <a:pt x="14845" y="4208921"/>
                </a:cubicBezTo>
                <a:cubicBezTo>
                  <a:pt x="7876" y="4098757"/>
                  <a:pt x="17759" y="3988593"/>
                  <a:pt x="27514" y="3878937"/>
                </a:cubicBezTo>
                <a:cubicBezTo>
                  <a:pt x="35116" y="3808600"/>
                  <a:pt x="37143" y="3737768"/>
                  <a:pt x="33596" y="3667113"/>
                </a:cubicBezTo>
                <a:cubicBezTo>
                  <a:pt x="29161" y="3611016"/>
                  <a:pt x="22193" y="3554919"/>
                  <a:pt x="20926" y="3498822"/>
                </a:cubicBezTo>
                <a:cubicBezTo>
                  <a:pt x="18646" y="3398557"/>
                  <a:pt x="19532" y="3298293"/>
                  <a:pt x="25360" y="3198029"/>
                </a:cubicBezTo>
                <a:cubicBezTo>
                  <a:pt x="28274" y="3147770"/>
                  <a:pt x="32962" y="3098019"/>
                  <a:pt x="34989" y="3047379"/>
                </a:cubicBezTo>
                <a:cubicBezTo>
                  <a:pt x="37016" y="2996739"/>
                  <a:pt x="41071" y="2945592"/>
                  <a:pt x="29542" y="2895967"/>
                </a:cubicBezTo>
                <a:cubicBezTo>
                  <a:pt x="10030" y="2811568"/>
                  <a:pt x="24347" y="2727549"/>
                  <a:pt x="28528" y="2643403"/>
                </a:cubicBezTo>
                <a:cubicBezTo>
                  <a:pt x="31062" y="2591113"/>
                  <a:pt x="46266" y="2537554"/>
                  <a:pt x="32836" y="2486788"/>
                </a:cubicBezTo>
                <a:cubicBezTo>
                  <a:pt x="11677" y="2407211"/>
                  <a:pt x="25487" y="2329284"/>
                  <a:pt x="32836" y="2250976"/>
                </a:cubicBezTo>
                <a:cubicBezTo>
                  <a:pt x="41311" y="2176870"/>
                  <a:pt x="39816" y="2101951"/>
                  <a:pt x="28401" y="2028238"/>
                </a:cubicBezTo>
                <a:cubicBezTo>
                  <a:pt x="14084" y="1955108"/>
                  <a:pt x="14084" y="1879897"/>
                  <a:pt x="28401" y="1806768"/>
                </a:cubicBezTo>
                <a:cubicBezTo>
                  <a:pt x="40260" y="1746406"/>
                  <a:pt x="41628" y="1684458"/>
                  <a:pt x="32455" y="1623627"/>
                </a:cubicBezTo>
                <a:cubicBezTo>
                  <a:pt x="26247" y="1580095"/>
                  <a:pt x="15098" y="1536816"/>
                  <a:pt x="13578" y="1493284"/>
                </a:cubicBezTo>
                <a:cubicBezTo>
                  <a:pt x="10436" y="1402246"/>
                  <a:pt x="12298" y="1311107"/>
                  <a:pt x="19153" y="1220286"/>
                </a:cubicBezTo>
                <a:cubicBezTo>
                  <a:pt x="27134" y="1116849"/>
                  <a:pt x="42464" y="1013792"/>
                  <a:pt x="31822" y="909594"/>
                </a:cubicBezTo>
                <a:cubicBezTo>
                  <a:pt x="28148" y="873803"/>
                  <a:pt x="20673" y="838139"/>
                  <a:pt x="19913" y="802222"/>
                </a:cubicBezTo>
                <a:cubicBezTo>
                  <a:pt x="18266" y="734956"/>
                  <a:pt x="17505" y="668579"/>
                  <a:pt x="21306" y="599155"/>
                </a:cubicBezTo>
                <a:cubicBezTo>
                  <a:pt x="25107" y="529732"/>
                  <a:pt x="39550" y="459293"/>
                  <a:pt x="29795" y="391139"/>
                </a:cubicBezTo>
                <a:cubicBezTo>
                  <a:pt x="20039" y="322984"/>
                  <a:pt x="26374" y="255972"/>
                  <a:pt x="32709" y="189087"/>
                </a:cubicBezTo>
                <a:cubicBezTo>
                  <a:pt x="38790" y="125502"/>
                  <a:pt x="40944" y="63313"/>
                  <a:pt x="26121" y="743"/>
                </a:cubicBezTo>
                <a:close/>
              </a:path>
            </a:pathLst>
          </a:custGeom>
        </p:spPr>
      </p:pic>
      <p:sp>
        <p:nvSpPr>
          <p:cNvPr id="5" name="TextBox 4">
            <a:extLst>
              <a:ext uri="{FF2B5EF4-FFF2-40B4-BE49-F238E27FC236}">
                <a16:creationId xmlns:a16="http://schemas.microsoft.com/office/drawing/2014/main" id="{F176F8D6-C9CC-47B4-8298-92D43878A872}"/>
              </a:ext>
            </a:extLst>
          </p:cNvPr>
          <p:cNvSpPr txBox="1"/>
          <p:nvPr/>
        </p:nvSpPr>
        <p:spPr>
          <a:xfrm>
            <a:off x="758952" y="616017"/>
            <a:ext cx="4052548" cy="1015663"/>
          </a:xfrm>
          <a:prstGeom prst="rect">
            <a:avLst/>
          </a:prstGeom>
          <a:noFill/>
        </p:spPr>
        <p:txBody>
          <a:bodyPr wrap="square" rtlCol="0">
            <a:spAutoFit/>
          </a:bodyPr>
          <a:lstStyle/>
          <a:p>
            <a:r>
              <a:rPr lang="en-US" sz="6000" dirty="0"/>
              <a:t>Resource Dedication</a:t>
            </a:r>
          </a:p>
        </p:txBody>
      </p:sp>
    </p:spTree>
    <p:extLst>
      <p:ext uri="{BB962C8B-B14F-4D97-AF65-F5344CB8AC3E}">
        <p14:creationId xmlns:p14="http://schemas.microsoft.com/office/powerpoint/2010/main" val="2165859283"/>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wood puzzle">
            <a:extLst>
              <a:ext uri="{FF2B5EF4-FFF2-40B4-BE49-F238E27FC236}">
                <a16:creationId xmlns:a16="http://schemas.microsoft.com/office/drawing/2014/main" id="{D9CDF34F-9F12-4C1D-9D8A-7C4C84C815BA}"/>
              </a:ext>
            </a:extLst>
          </p:cNvPr>
          <p:cNvPicPr>
            <a:picLocks noChangeAspect="1"/>
          </p:cNvPicPr>
          <p:nvPr/>
        </p:nvPicPr>
        <p:blipFill rotWithShape="1">
          <a:blip r:embed="rId2">
            <a:alphaModFix amt="90000"/>
            <a:extLst>
              <a:ext uri="{28A0092B-C50C-407E-A947-70E740481C1C}">
                <a14:useLocalDpi xmlns:a14="http://schemas.microsoft.com/office/drawing/2010/main" val="0"/>
              </a:ext>
            </a:extLst>
          </a:blip>
          <a:srcRect t="7683" r="-1" b="8025"/>
          <a:stretch/>
        </p:blipFill>
        <p:spPr>
          <a:xfrm>
            <a:off x="20" y="10"/>
            <a:ext cx="12188932" cy="6857990"/>
          </a:xfrm>
          <a:prstGeom prst="rect">
            <a:avLst/>
          </a:prstGeom>
        </p:spPr>
      </p:pic>
      <p:sp>
        <p:nvSpPr>
          <p:cNvPr id="12" name="Freeform: Shape 11">
            <a:extLst>
              <a:ext uri="{FF2B5EF4-FFF2-40B4-BE49-F238E27FC236}">
                <a16:creationId xmlns:a16="http://schemas.microsoft.com/office/drawing/2014/main" id="{8D5AAC53-3624-41C3-A6B5-1DA97F290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54054" y="760956"/>
            <a:ext cx="6248168" cy="5486563"/>
          </a:xfrm>
          <a:custGeom>
            <a:avLst/>
            <a:gdLst>
              <a:gd name="connsiteX0" fmla="*/ 2612540 w 5531319"/>
              <a:gd name="connsiteY0" fmla="*/ 836 h 4424065"/>
              <a:gd name="connsiteX1" fmla="*/ 2946310 w 5531319"/>
              <a:gd name="connsiteY1" fmla="*/ 35548 h 4424065"/>
              <a:gd name="connsiteX2" fmla="*/ 3961099 w 5531319"/>
              <a:gd name="connsiteY2" fmla="*/ 303581 h 4424065"/>
              <a:gd name="connsiteX3" fmla="*/ 4854587 w 5531319"/>
              <a:gd name="connsiteY3" fmla="*/ 764502 h 4424065"/>
              <a:gd name="connsiteX4" fmla="*/ 5377812 w 5531319"/>
              <a:gd name="connsiteY4" fmla="*/ 1339732 h 4424065"/>
              <a:gd name="connsiteX5" fmla="*/ 5526197 w 5531319"/>
              <a:gd name="connsiteY5" fmla="*/ 1825829 h 4424065"/>
              <a:gd name="connsiteX6" fmla="*/ 5510557 w 5531319"/>
              <a:gd name="connsiteY6" fmla="*/ 2199398 h 4424065"/>
              <a:gd name="connsiteX7" fmla="*/ 5509795 w 5531319"/>
              <a:gd name="connsiteY7" fmla="*/ 2402839 h 4424065"/>
              <a:gd name="connsiteX8" fmla="*/ 5323519 w 5531319"/>
              <a:gd name="connsiteY8" fmla="*/ 3144890 h 4424065"/>
              <a:gd name="connsiteX9" fmla="*/ 4853061 w 5531319"/>
              <a:gd name="connsiteY9" fmla="*/ 3612932 h 4424065"/>
              <a:gd name="connsiteX10" fmla="*/ 4316358 w 5531319"/>
              <a:gd name="connsiteY10" fmla="*/ 3982940 h 4424065"/>
              <a:gd name="connsiteX11" fmla="*/ 3352556 w 5531319"/>
              <a:gd name="connsiteY11" fmla="*/ 4386771 h 4424065"/>
              <a:gd name="connsiteX12" fmla="*/ 2770206 w 5531319"/>
              <a:gd name="connsiteY12" fmla="*/ 4412201 h 4424065"/>
              <a:gd name="connsiteX13" fmla="*/ 2514888 w 5531319"/>
              <a:gd name="connsiteY13" fmla="*/ 4393637 h 4424065"/>
              <a:gd name="connsiteX14" fmla="*/ 1903166 w 5531319"/>
              <a:gd name="connsiteY14" fmla="*/ 4263562 h 4424065"/>
              <a:gd name="connsiteX15" fmla="*/ 948392 w 5531319"/>
              <a:gd name="connsiteY15" fmla="*/ 3794249 h 4424065"/>
              <a:gd name="connsiteX16" fmla="*/ 223633 w 5531319"/>
              <a:gd name="connsiteY16" fmla="*/ 2975526 h 4424065"/>
              <a:gd name="connsiteX17" fmla="*/ 39519 w 5531319"/>
              <a:gd name="connsiteY17" fmla="*/ 2401695 h 4424065"/>
              <a:gd name="connsiteX18" fmla="*/ 16251 w 5531319"/>
              <a:gd name="connsiteY18" fmla="*/ 2300991 h 4424065"/>
              <a:gd name="connsiteX19" fmla="*/ 11800 w 5531319"/>
              <a:gd name="connsiteY19" fmla="*/ 2053556 h 4424065"/>
              <a:gd name="connsiteX20" fmla="*/ 812849 w 5531319"/>
              <a:gd name="connsiteY20" fmla="*/ 651084 h 4424065"/>
              <a:gd name="connsiteX21" fmla="*/ 2066809 w 5531319"/>
              <a:gd name="connsiteY21" fmla="*/ 52586 h 4424065"/>
              <a:gd name="connsiteX22" fmla="*/ 2332045 w 5531319"/>
              <a:gd name="connsiteY22" fmla="*/ 14441 h 4424065"/>
              <a:gd name="connsiteX23" fmla="*/ 2612540 w 5531319"/>
              <a:gd name="connsiteY23" fmla="*/ 836 h 4424065"/>
              <a:gd name="connsiteX24" fmla="*/ 5468597 w 5531319"/>
              <a:gd name="connsiteY24" fmla="*/ 2088522 h 4424065"/>
              <a:gd name="connsiteX25" fmla="*/ 5471140 w 5531319"/>
              <a:gd name="connsiteY25" fmla="*/ 1826083 h 4424065"/>
              <a:gd name="connsiteX26" fmla="*/ 5327079 w 5531319"/>
              <a:gd name="connsiteY26" fmla="*/ 1361348 h 4424065"/>
              <a:gd name="connsiteX27" fmla="*/ 4833353 w 5531319"/>
              <a:gd name="connsiteY27" fmla="*/ 816507 h 4424065"/>
              <a:gd name="connsiteX28" fmla="*/ 4063456 w 5531319"/>
              <a:gd name="connsiteY28" fmla="*/ 400724 h 4424065"/>
              <a:gd name="connsiteX29" fmla="*/ 3972543 w 5531319"/>
              <a:gd name="connsiteY29" fmla="*/ 365631 h 4424065"/>
              <a:gd name="connsiteX30" fmla="*/ 3885571 w 5531319"/>
              <a:gd name="connsiteY30" fmla="*/ 334733 h 4424065"/>
              <a:gd name="connsiteX31" fmla="*/ 4355012 w 5531319"/>
              <a:gd name="connsiteY31" fmla="*/ 579880 h 4424065"/>
              <a:gd name="connsiteX32" fmla="*/ 5144618 w 5531319"/>
              <a:gd name="connsiteY32" fmla="*/ 1290779 h 4424065"/>
              <a:gd name="connsiteX33" fmla="*/ 5468597 w 5531319"/>
              <a:gd name="connsiteY33" fmla="*/ 2088522 h 4424065"/>
              <a:gd name="connsiteX34" fmla="*/ 2219771 w 5531319"/>
              <a:gd name="connsiteY34" fmla="*/ 85645 h 4424065"/>
              <a:gd name="connsiteX35" fmla="*/ 2181626 w 5531319"/>
              <a:gd name="connsiteY35" fmla="*/ 89333 h 4424065"/>
              <a:gd name="connsiteX36" fmla="*/ 1462971 w 5531319"/>
              <a:gd name="connsiteY36" fmla="*/ 303073 h 4424065"/>
              <a:gd name="connsiteX37" fmla="*/ 308697 w 5531319"/>
              <a:gd name="connsiteY37" fmla="*/ 1338461 h 4424065"/>
              <a:gd name="connsiteX38" fmla="*/ 65839 w 5531319"/>
              <a:gd name="connsiteY38" fmla="*/ 2064364 h 4424065"/>
              <a:gd name="connsiteX39" fmla="*/ 82114 w 5531319"/>
              <a:gd name="connsiteY39" fmla="*/ 2022150 h 4424065"/>
              <a:gd name="connsiteX40" fmla="*/ 423260 w 5531319"/>
              <a:gd name="connsiteY40" fmla="*/ 1282260 h 4424065"/>
              <a:gd name="connsiteX41" fmla="*/ 1231811 w 5531319"/>
              <a:gd name="connsiteY41" fmla="*/ 454001 h 4424065"/>
              <a:gd name="connsiteX42" fmla="*/ 2219771 w 5531319"/>
              <a:gd name="connsiteY42" fmla="*/ 85645 h 4424065"/>
              <a:gd name="connsiteX43" fmla="*/ 2855524 w 5531319"/>
              <a:gd name="connsiteY43" fmla="*/ 4364392 h 4424065"/>
              <a:gd name="connsiteX44" fmla="*/ 4292327 w 5531319"/>
              <a:gd name="connsiteY44" fmla="*/ 3931444 h 4424065"/>
              <a:gd name="connsiteX45" fmla="*/ 2855652 w 5531319"/>
              <a:gd name="connsiteY45" fmla="*/ 4364392 h 4424065"/>
              <a:gd name="connsiteX46" fmla="*/ 3869805 w 5531319"/>
              <a:gd name="connsiteY46" fmla="*/ 330156 h 4424065"/>
              <a:gd name="connsiteX47" fmla="*/ 3865736 w 5531319"/>
              <a:gd name="connsiteY47" fmla="*/ 329520 h 4424065"/>
              <a:gd name="connsiteX48" fmla="*/ 3866499 w 5531319"/>
              <a:gd name="connsiteY48" fmla="*/ 330537 h 4424065"/>
              <a:gd name="connsiteX49" fmla="*/ 4302117 w 5531319"/>
              <a:gd name="connsiteY49" fmla="*/ 3923561 h 4424065"/>
              <a:gd name="connsiteX50" fmla="*/ 4301101 w 5531319"/>
              <a:gd name="connsiteY50" fmla="*/ 3924959 h 4424065"/>
              <a:gd name="connsiteX51" fmla="*/ 4302880 w 5531319"/>
              <a:gd name="connsiteY51" fmla="*/ 3924959 h 442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531319" h="4424065">
                <a:moveTo>
                  <a:pt x="2612540" y="836"/>
                </a:moveTo>
                <a:cubicBezTo>
                  <a:pt x="2715913" y="-4250"/>
                  <a:pt x="2831239" y="14695"/>
                  <a:pt x="2946310" y="35548"/>
                </a:cubicBezTo>
                <a:cubicBezTo>
                  <a:pt x="3291651" y="98106"/>
                  <a:pt x="3631143" y="182915"/>
                  <a:pt x="3961099" y="303581"/>
                </a:cubicBezTo>
                <a:cubicBezTo>
                  <a:pt x="4278340" y="419543"/>
                  <a:pt x="4581340" y="563350"/>
                  <a:pt x="4854587" y="764502"/>
                </a:cubicBezTo>
                <a:cubicBezTo>
                  <a:pt x="5067437" y="921152"/>
                  <a:pt x="5250407" y="1105521"/>
                  <a:pt x="5377812" y="1339732"/>
                </a:cubicBezTo>
                <a:cubicBezTo>
                  <a:pt x="5459811" y="1489986"/>
                  <a:pt x="5510303" y="1655396"/>
                  <a:pt x="5526197" y="1825829"/>
                </a:cubicBezTo>
                <a:cubicBezTo>
                  <a:pt x="5538276" y="1951327"/>
                  <a:pt x="5527341" y="2074917"/>
                  <a:pt x="5510557" y="2199398"/>
                </a:cubicBezTo>
                <a:cubicBezTo>
                  <a:pt x="5502966" y="2266991"/>
                  <a:pt x="5502712" y="2335195"/>
                  <a:pt x="5509795" y="2402839"/>
                </a:cubicBezTo>
                <a:cubicBezTo>
                  <a:pt x="5534207" y="2664197"/>
                  <a:pt x="5468471" y="2926051"/>
                  <a:pt x="5323519" y="3144890"/>
                </a:cubicBezTo>
                <a:cubicBezTo>
                  <a:pt x="5201339" y="3332234"/>
                  <a:pt x="5041041" y="3491719"/>
                  <a:pt x="4853061" y="3612932"/>
                </a:cubicBezTo>
                <a:cubicBezTo>
                  <a:pt x="4671109" y="3732072"/>
                  <a:pt x="4498565" y="3864563"/>
                  <a:pt x="4316358" y="3982940"/>
                </a:cubicBezTo>
                <a:cubicBezTo>
                  <a:pt x="4019716" y="4175573"/>
                  <a:pt x="3701076" y="4317347"/>
                  <a:pt x="3352556" y="4386771"/>
                </a:cubicBezTo>
                <a:cubicBezTo>
                  <a:pt x="3160953" y="4425590"/>
                  <a:pt x="2964455" y="4434173"/>
                  <a:pt x="2770206" y="4412201"/>
                </a:cubicBezTo>
                <a:cubicBezTo>
                  <a:pt x="2685524" y="4402537"/>
                  <a:pt x="2599952" y="4402410"/>
                  <a:pt x="2514888" y="4393637"/>
                </a:cubicBezTo>
                <a:cubicBezTo>
                  <a:pt x="2307136" y="4370851"/>
                  <a:pt x="2102208" y="4327277"/>
                  <a:pt x="1903166" y="4263562"/>
                </a:cubicBezTo>
                <a:cubicBezTo>
                  <a:pt x="1560622" y="4156119"/>
                  <a:pt x="1238931" y="4006972"/>
                  <a:pt x="948392" y="3794249"/>
                </a:cubicBezTo>
                <a:cubicBezTo>
                  <a:pt x="647553" y="3573897"/>
                  <a:pt x="396812" y="3308660"/>
                  <a:pt x="223633" y="2975526"/>
                </a:cubicBezTo>
                <a:cubicBezTo>
                  <a:pt x="129453" y="2796370"/>
                  <a:pt x="67149" y="2602198"/>
                  <a:pt x="39519" y="2401695"/>
                </a:cubicBezTo>
                <a:cubicBezTo>
                  <a:pt x="34509" y="2367555"/>
                  <a:pt x="26728" y="2333872"/>
                  <a:pt x="16251" y="2300991"/>
                </a:cubicBezTo>
                <a:cubicBezTo>
                  <a:pt x="-9180" y="2218598"/>
                  <a:pt x="-25" y="2135695"/>
                  <a:pt x="11800" y="2053556"/>
                </a:cubicBezTo>
                <a:cubicBezTo>
                  <a:pt x="93685" y="1480615"/>
                  <a:pt x="377867" y="1021983"/>
                  <a:pt x="812849" y="651084"/>
                </a:cubicBezTo>
                <a:cubicBezTo>
                  <a:pt x="1176754" y="340201"/>
                  <a:pt x="1598259" y="146042"/>
                  <a:pt x="2066809" y="52586"/>
                </a:cubicBezTo>
                <a:cubicBezTo>
                  <a:pt x="2154543" y="35039"/>
                  <a:pt x="2243040" y="23087"/>
                  <a:pt x="2332045" y="14441"/>
                </a:cubicBezTo>
                <a:cubicBezTo>
                  <a:pt x="2421051" y="5794"/>
                  <a:pt x="2508912" y="2107"/>
                  <a:pt x="2612540" y="836"/>
                </a:cubicBezTo>
                <a:close/>
                <a:moveTo>
                  <a:pt x="5468597" y="2088522"/>
                </a:moveTo>
                <a:cubicBezTo>
                  <a:pt x="5479329" y="2001424"/>
                  <a:pt x="5480181" y="1913385"/>
                  <a:pt x="5471140" y="1826083"/>
                </a:cubicBezTo>
                <a:cubicBezTo>
                  <a:pt x="5455336" y="1662962"/>
                  <a:pt x="5406306" y="1504799"/>
                  <a:pt x="5327079" y="1361348"/>
                </a:cubicBezTo>
                <a:cubicBezTo>
                  <a:pt x="5206159" y="1140233"/>
                  <a:pt x="5033361" y="965782"/>
                  <a:pt x="4833353" y="816507"/>
                </a:cubicBezTo>
                <a:cubicBezTo>
                  <a:pt x="4597234" y="640276"/>
                  <a:pt x="4336321" y="509438"/>
                  <a:pt x="4063456" y="400724"/>
                </a:cubicBezTo>
                <a:cubicBezTo>
                  <a:pt x="4033359" y="388607"/>
                  <a:pt x="4003059" y="376909"/>
                  <a:pt x="3972543" y="365631"/>
                </a:cubicBezTo>
                <a:cubicBezTo>
                  <a:pt x="3943679" y="354950"/>
                  <a:pt x="3914562" y="345033"/>
                  <a:pt x="3885571" y="334733"/>
                </a:cubicBezTo>
                <a:cubicBezTo>
                  <a:pt x="4046888" y="406840"/>
                  <a:pt x="4203652" y="488713"/>
                  <a:pt x="4355012" y="579880"/>
                </a:cubicBezTo>
                <a:cubicBezTo>
                  <a:pt x="4662081" y="768063"/>
                  <a:pt x="4933802" y="995790"/>
                  <a:pt x="5144618" y="1290779"/>
                </a:cubicBezTo>
                <a:cubicBezTo>
                  <a:pt x="5314364" y="1528042"/>
                  <a:pt x="5426257" y="1789591"/>
                  <a:pt x="5468597" y="2088522"/>
                </a:cubicBezTo>
                <a:close/>
                <a:moveTo>
                  <a:pt x="2219771" y="85645"/>
                </a:moveTo>
                <a:cubicBezTo>
                  <a:pt x="2206942" y="84005"/>
                  <a:pt x="2193909" y="85264"/>
                  <a:pt x="2181626" y="89333"/>
                </a:cubicBezTo>
                <a:cubicBezTo>
                  <a:pt x="1932919" y="125113"/>
                  <a:pt x="1690799" y="197118"/>
                  <a:pt x="1462971" y="303073"/>
                </a:cubicBezTo>
                <a:cubicBezTo>
                  <a:pt x="971788" y="529528"/>
                  <a:pt x="578129" y="865460"/>
                  <a:pt x="308697" y="1338461"/>
                </a:cubicBezTo>
                <a:cubicBezTo>
                  <a:pt x="180224" y="1561852"/>
                  <a:pt x="97652" y="1808638"/>
                  <a:pt x="65839" y="2064364"/>
                </a:cubicBezTo>
                <a:cubicBezTo>
                  <a:pt x="71942" y="2050505"/>
                  <a:pt x="77283" y="2036391"/>
                  <a:pt x="82114" y="2022150"/>
                </a:cubicBezTo>
                <a:cubicBezTo>
                  <a:pt x="170103" y="1763653"/>
                  <a:pt x="279579" y="1515073"/>
                  <a:pt x="423260" y="1282260"/>
                </a:cubicBezTo>
                <a:cubicBezTo>
                  <a:pt x="630769" y="945565"/>
                  <a:pt x="895370" y="664944"/>
                  <a:pt x="1231811" y="454001"/>
                </a:cubicBezTo>
                <a:cubicBezTo>
                  <a:pt x="1535192" y="263783"/>
                  <a:pt x="1866801" y="149729"/>
                  <a:pt x="2219771" y="85645"/>
                </a:cubicBezTo>
                <a:close/>
                <a:moveTo>
                  <a:pt x="2855524" y="4364392"/>
                </a:moveTo>
                <a:cubicBezTo>
                  <a:pt x="3386633" y="4394018"/>
                  <a:pt x="3853530" y="4210158"/>
                  <a:pt x="4292327" y="3931444"/>
                </a:cubicBezTo>
                <a:cubicBezTo>
                  <a:pt x="3830134" y="4131325"/>
                  <a:pt x="3346707" y="4259111"/>
                  <a:pt x="2855652" y="4364392"/>
                </a:cubicBezTo>
                <a:close/>
                <a:moveTo>
                  <a:pt x="3869805" y="330156"/>
                </a:moveTo>
                <a:lnTo>
                  <a:pt x="3865736" y="329520"/>
                </a:lnTo>
                <a:cubicBezTo>
                  <a:pt x="3865736" y="329520"/>
                  <a:pt x="3865736" y="330410"/>
                  <a:pt x="3866499" y="330537"/>
                </a:cubicBezTo>
                <a:close/>
                <a:moveTo>
                  <a:pt x="4302117" y="3923561"/>
                </a:moveTo>
                <a:lnTo>
                  <a:pt x="4301101" y="3924959"/>
                </a:lnTo>
                <a:lnTo>
                  <a:pt x="4302880" y="3924959"/>
                </a:lnTo>
                <a:close/>
              </a:path>
            </a:pathLst>
          </a:custGeom>
          <a:solidFill>
            <a:srgbClr val="FBA420"/>
          </a:solidFill>
          <a:ln w="12700" cap="flat">
            <a:noFill/>
            <a:prstDash val="solid"/>
            <a:miter/>
          </a:ln>
        </p:spPr>
        <p:txBody>
          <a:bodyPr rtlCol="0" anchor="ctr"/>
          <a:lstStyle/>
          <a:p>
            <a:endParaRPr lang="en-US"/>
          </a:p>
        </p:txBody>
      </p:sp>
      <p:sp>
        <p:nvSpPr>
          <p:cNvPr id="1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72499" y="3095719"/>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rgbClr val="FBA420"/>
          </a:solidFill>
          <a:ln w="38100" cap="rnd">
            <a:solidFill>
              <a:srgbClr val="FBA420"/>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E8C59F3-CC50-4F3E-96DF-BC0829DD656F}"/>
              </a:ext>
            </a:extLst>
          </p:cNvPr>
          <p:cNvSpPr>
            <a:spLocks noGrp="1"/>
          </p:cNvSpPr>
          <p:nvPr>
            <p:ph idx="1"/>
          </p:nvPr>
        </p:nvSpPr>
        <p:spPr>
          <a:xfrm>
            <a:off x="6196261" y="3308684"/>
            <a:ext cx="4748143" cy="3114694"/>
          </a:xfrm>
        </p:spPr>
        <p:txBody>
          <a:bodyPr>
            <a:normAutofit/>
          </a:bodyPr>
          <a:lstStyle/>
          <a:p>
            <a:pPr>
              <a:lnSpc>
                <a:spcPct val="100000"/>
              </a:lnSpc>
            </a:pPr>
            <a:r>
              <a:rPr lang="en-US" b="0" i="0" dirty="0">
                <a:effectLst/>
                <a:latin typeface="The Hand Bold (Body)"/>
              </a:rPr>
              <a:t>For politicians, most misinformation is based around people and not issues (with the notable exception of health care). If you wish to advance legislation, decoupling the issue from individuals will the best way to limit misinformation's impact</a:t>
            </a:r>
            <a:r>
              <a:rPr lang="en-US" b="0" i="0" dirty="0">
                <a:solidFill>
                  <a:srgbClr val="FBF9F6"/>
                </a:solidFill>
                <a:effectLst/>
                <a:latin typeface="The Hand Bold (Body)"/>
              </a:rPr>
              <a:t>.</a:t>
            </a:r>
          </a:p>
          <a:p>
            <a:pPr>
              <a:lnSpc>
                <a:spcPct val="100000"/>
              </a:lnSpc>
            </a:pPr>
            <a:endParaRPr lang="en-US" dirty="0">
              <a:solidFill>
                <a:srgbClr val="FBF9F6"/>
              </a:solidFill>
              <a:latin typeface="Sarif hand"/>
            </a:endParaRPr>
          </a:p>
        </p:txBody>
      </p:sp>
      <p:sp>
        <p:nvSpPr>
          <p:cNvPr id="6" name="TextBox 5">
            <a:extLst>
              <a:ext uri="{FF2B5EF4-FFF2-40B4-BE49-F238E27FC236}">
                <a16:creationId xmlns:a16="http://schemas.microsoft.com/office/drawing/2014/main" id="{16836742-B5C4-4851-BF40-62D4134C5C7C}"/>
              </a:ext>
            </a:extLst>
          </p:cNvPr>
          <p:cNvSpPr txBox="1"/>
          <p:nvPr/>
        </p:nvSpPr>
        <p:spPr>
          <a:xfrm>
            <a:off x="6727371" y="1660849"/>
            <a:ext cx="3470988" cy="1200329"/>
          </a:xfrm>
          <a:prstGeom prst="rect">
            <a:avLst/>
          </a:prstGeom>
          <a:noFill/>
        </p:spPr>
        <p:txBody>
          <a:bodyPr wrap="square" rtlCol="0">
            <a:spAutoFit/>
          </a:bodyPr>
          <a:lstStyle/>
          <a:p>
            <a:r>
              <a:rPr lang="en-US" sz="7200" dirty="0">
                <a:solidFill>
                  <a:schemeClr val="bg1"/>
                </a:solidFill>
              </a:rPr>
              <a:t>Politics</a:t>
            </a:r>
          </a:p>
        </p:txBody>
      </p:sp>
    </p:spTree>
    <p:extLst>
      <p:ext uri="{BB962C8B-B14F-4D97-AF65-F5344CB8AC3E}">
        <p14:creationId xmlns:p14="http://schemas.microsoft.com/office/powerpoint/2010/main" val="2505894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A9F7B4E-B03D-4F64-BE33-00D074458D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mall white light bulbs with one large yellow light bulb drawn on a black surface">
            <a:extLst>
              <a:ext uri="{FF2B5EF4-FFF2-40B4-BE49-F238E27FC236}">
                <a16:creationId xmlns:a16="http://schemas.microsoft.com/office/drawing/2014/main" id="{7D5A5DE3-84A2-42F8-BFD1-5A5857ECE008}"/>
              </a:ext>
            </a:extLst>
          </p:cNvPr>
          <p:cNvPicPr>
            <a:picLocks noChangeAspect="1"/>
          </p:cNvPicPr>
          <p:nvPr/>
        </p:nvPicPr>
        <p:blipFill rotWithShape="1">
          <a:blip r:embed="rId2">
            <a:alphaModFix amt="40000"/>
            <a:extLst>
              <a:ext uri="{28A0092B-C50C-407E-A947-70E740481C1C}">
                <a14:useLocalDpi xmlns:a14="http://schemas.microsoft.com/office/drawing/2010/main" val="0"/>
              </a:ext>
            </a:extLst>
          </a:blip>
          <a:srcRect t="8978" b="6752"/>
          <a:stretch/>
        </p:blipFill>
        <p:spPr>
          <a:xfrm>
            <a:off x="20" y="10"/>
            <a:ext cx="12191979" cy="6857990"/>
          </a:xfrm>
          <a:prstGeom prst="rect">
            <a:avLst/>
          </a:prstGeom>
        </p:spPr>
      </p:pic>
      <p:sp>
        <p:nvSpPr>
          <p:cNvPr id="12" name="Rectangle 6">
            <a:extLst>
              <a:ext uri="{FF2B5EF4-FFF2-40B4-BE49-F238E27FC236}">
                <a16:creationId xmlns:a16="http://schemas.microsoft.com/office/drawing/2014/main" id="{1CA8A97F-67F0-4D5F-A850-0C30727D1C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578" y="1802192"/>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5AD0496-3F16-42F1-9588-5B7A90E9B0FD}"/>
              </a:ext>
            </a:extLst>
          </p:cNvPr>
          <p:cNvSpPr>
            <a:spLocks noGrp="1"/>
          </p:cNvSpPr>
          <p:nvPr>
            <p:ph idx="1"/>
          </p:nvPr>
        </p:nvSpPr>
        <p:spPr>
          <a:xfrm>
            <a:off x="838200" y="2004446"/>
            <a:ext cx="10515600" cy="4176897"/>
          </a:xfrm>
        </p:spPr>
        <p:txBody>
          <a:bodyPr>
            <a:normAutofit/>
          </a:bodyPr>
          <a:lstStyle/>
          <a:p>
            <a:r>
              <a:rPr lang="en-US" sz="4400" b="0" i="0" dirty="0">
                <a:effectLst/>
                <a:latin typeface="The Hand Bold (Body)"/>
              </a:rPr>
              <a:t>For Journalists, bloggers and people at large: Email chains, social media posts and viral content should never be used as a source for content</a:t>
            </a:r>
            <a:r>
              <a:rPr lang="en-US" sz="5400" b="0" i="0" dirty="0">
                <a:effectLst/>
                <a:latin typeface="The Hand Bold (Body)"/>
              </a:rPr>
              <a:t>. </a:t>
            </a:r>
          </a:p>
          <a:p>
            <a:endParaRPr lang="en-US" sz="3200" dirty="0"/>
          </a:p>
        </p:txBody>
      </p:sp>
      <p:sp>
        <p:nvSpPr>
          <p:cNvPr id="6" name="TextBox 5">
            <a:extLst>
              <a:ext uri="{FF2B5EF4-FFF2-40B4-BE49-F238E27FC236}">
                <a16:creationId xmlns:a16="http://schemas.microsoft.com/office/drawing/2014/main" id="{19E13743-DF93-4379-AD18-330904A1290D}"/>
              </a:ext>
            </a:extLst>
          </p:cNvPr>
          <p:cNvSpPr txBox="1"/>
          <p:nvPr/>
        </p:nvSpPr>
        <p:spPr>
          <a:xfrm>
            <a:off x="572494" y="530578"/>
            <a:ext cx="9711684" cy="1200329"/>
          </a:xfrm>
          <a:prstGeom prst="rect">
            <a:avLst/>
          </a:prstGeom>
          <a:noFill/>
        </p:spPr>
        <p:txBody>
          <a:bodyPr wrap="square" rtlCol="0">
            <a:spAutoFit/>
          </a:bodyPr>
          <a:lstStyle/>
          <a:p>
            <a:r>
              <a:rPr lang="en-US" sz="7200" dirty="0"/>
              <a:t>Perpetuating Information</a:t>
            </a:r>
          </a:p>
        </p:txBody>
      </p:sp>
    </p:spTree>
    <p:extLst>
      <p:ext uri="{BB962C8B-B14F-4D97-AF65-F5344CB8AC3E}">
        <p14:creationId xmlns:p14="http://schemas.microsoft.com/office/powerpoint/2010/main" val="765037243"/>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The Serif Hand Black"/>
        <a:ea typeface=""/>
        <a:cs typeface=""/>
      </a:majorFont>
      <a:minorFont>
        <a:latin typeface="The Hand Bol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758</TotalTime>
  <Words>319</Words>
  <Application>Microsoft Office PowerPoint</Application>
  <PresentationFormat>Widescreen</PresentationFormat>
  <Paragraphs>34</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Sarif hand</vt:lpstr>
      <vt:lpstr>The Hand Bold</vt:lpstr>
      <vt:lpstr>The Hand Bold (Body)</vt:lpstr>
      <vt:lpstr>The Serif Hand Black</vt:lpstr>
      <vt:lpstr>SketchyVTI</vt:lpstr>
      <vt:lpstr>The Rise of Fake News in the Political Scene</vt:lpstr>
      <vt:lpstr>Presentation Overview</vt:lpstr>
      <vt:lpstr>Who is This Presentation For</vt:lpstr>
      <vt:lpstr>Misinformation</vt:lpstr>
      <vt:lpstr>Misinformation</vt:lpstr>
      <vt:lpstr>What to do about it?</vt:lpstr>
      <vt:lpstr>PowerPoint Presentation</vt:lpstr>
      <vt:lpstr>PowerPoint Presentation</vt:lpstr>
      <vt:lpstr>PowerPoint Presentation</vt:lpstr>
      <vt:lpstr>Future Work</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Rise of Fake News in the Political Scene</dc:title>
  <dc:creator>Michael</dc:creator>
  <cp:lastModifiedBy>Michael</cp:lastModifiedBy>
  <cp:revision>1</cp:revision>
  <dcterms:created xsi:type="dcterms:W3CDTF">2021-02-09T20:15:32Z</dcterms:created>
  <dcterms:modified xsi:type="dcterms:W3CDTF">2021-02-12T01:54:33Z</dcterms:modified>
</cp:coreProperties>
</file>

<file path=docProps/thumbnail.jpeg>
</file>